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3"/>
  </p:notesMasterIdLst>
  <p:sldIdLst>
    <p:sldId id="320" r:id="rId5"/>
    <p:sldId id="315" r:id="rId6"/>
    <p:sldId id="319" r:id="rId7"/>
    <p:sldId id="313" r:id="rId8"/>
    <p:sldId id="316" r:id="rId9"/>
    <p:sldId id="317" r:id="rId10"/>
    <p:sldId id="318" r:id="rId11"/>
    <p:sldId id="32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ADE0"/>
    <a:srgbClr val="7E7E7E"/>
    <a:srgbClr val="98C33D"/>
    <a:srgbClr val="DCDCDC"/>
    <a:srgbClr val="2C3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57" autoAdjust="0"/>
  </p:normalViewPr>
  <p:slideViewPr>
    <p:cSldViewPr snapToGrid="0">
      <p:cViewPr varScale="1">
        <p:scale>
          <a:sx n="72" d="100"/>
          <a:sy n="72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07E50-AE4C-4170-BAAC-D15CD1B2DECD}" type="datetimeFigureOut">
              <a:rPr lang="en-GB" smtClean="0"/>
              <a:t>21/03/2021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049C20-44B6-43EA-9FE2-A0B8D253A01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252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37277-DBCE-40D9-A389-128A6D69C374}" type="datetime1">
              <a:rPr lang="pt-PT" smtClean="0"/>
              <a:t>21/03/2021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77913-0557-4756-B683-680502D4FDB4}" type="datetime1">
              <a:rPr lang="pt-PT" smtClean="0"/>
              <a:t>21/03/2021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405C0-996F-493E-9C78-B5CB47A9D69B}" type="datetime1">
              <a:rPr lang="pt-PT" smtClean="0"/>
              <a:t>21/03/2021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2883E-5FC5-4A33-A621-08FC6D5DD010}" type="datetime1">
              <a:rPr lang="pt-PT" smtClean="0"/>
              <a:t>21/03/2021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18096-57B2-41D7-991C-2D9D2796A423}" type="datetime1">
              <a:rPr lang="pt-PT" smtClean="0"/>
              <a:t>21/03/2021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8AE31-A5E8-40EE-904F-77083ECC24E5}" type="datetime1">
              <a:rPr lang="pt-PT" smtClean="0"/>
              <a:t>21/03/2021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D1A00-525B-4FE6-B820-857E2869608E}" type="datetime1">
              <a:rPr lang="pt-PT" smtClean="0"/>
              <a:t>21/03/2021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E0AF9E9D-CAE6-47BB-A45A-0A0DC14A2FA6}" type="datetime1">
              <a:rPr lang="pt-PT" smtClean="0"/>
              <a:t>21/03/2021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5B29759-6047-4F27-9EA6-50993B62BCC2}" type="datetime1">
              <a:rPr lang="pt-PT" smtClean="0"/>
              <a:t>21/03/2021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660342"/>
            <a:ext cx="10058400" cy="10770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33B80B4D-C93D-4218-81E5-E6D4E45558E1}" type="datetime1">
              <a:rPr lang="pt-PT" smtClean="0"/>
              <a:t>21/03/2021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D82977E-FF78-465D-B8F1-E5E77F48FB8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383774" y="146304"/>
            <a:ext cx="1389818" cy="46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D44032-1C69-488D-8F54-73BDC78DE4B9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138" y="146304"/>
            <a:ext cx="1399455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j-ea"/>
          <a:cs typeface="Lato" panose="020F0502020204030203" pitchFamily="34" charset="0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n-ea"/>
          <a:cs typeface="Lato" panose="020F0502020204030203" pitchFamily="34" charset="0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n-ea"/>
          <a:cs typeface="Lato" panose="020F0502020204030203" pitchFamily="34" charset="0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n-ea"/>
          <a:cs typeface="Lato" panose="020F0502020204030203" pitchFamily="34" charset="0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n-ea"/>
          <a:cs typeface="Lato" panose="020F0502020204030203" pitchFamily="34" charset="0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n-ea"/>
          <a:cs typeface="Lato" panose="020F0502020204030203" pitchFamily="34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0.png"/><Relationship Id="rId18" Type="http://schemas.openxmlformats.org/officeDocument/2006/relationships/slide" Target="slide5.xml"/><Relationship Id="rId26" Type="http://schemas.openxmlformats.org/officeDocument/2006/relationships/image" Target="../media/image19.svg"/><Relationship Id="rId3" Type="http://schemas.openxmlformats.org/officeDocument/2006/relationships/image" Target="../media/image3.png"/><Relationship Id="rId21" Type="http://schemas.openxmlformats.org/officeDocument/2006/relationships/slide" Target="slide6.xml"/><Relationship Id="rId7" Type="http://schemas.openxmlformats.org/officeDocument/2006/relationships/image" Target="../media/image6.png"/><Relationship Id="rId12" Type="http://schemas.openxmlformats.org/officeDocument/2006/relationships/slide" Target="slide3.xml"/><Relationship Id="rId17" Type="http://schemas.openxmlformats.org/officeDocument/2006/relationships/image" Target="../media/image13.svg"/><Relationship Id="rId25" Type="http://schemas.openxmlformats.org/officeDocument/2006/relationships/image" Target="../media/image18.png"/><Relationship Id="rId2" Type="http://schemas.openxmlformats.org/officeDocument/2006/relationships/hyperlink" Target="http://localhost:8080/" TargetMode="External"/><Relationship Id="rId16" Type="http://schemas.openxmlformats.org/officeDocument/2006/relationships/image" Target="../media/image12.png"/><Relationship Id="rId20" Type="http://schemas.openxmlformats.org/officeDocument/2006/relationships/image" Target="../media/image15.svg"/><Relationship Id="rId29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9.svg"/><Relationship Id="rId24" Type="http://schemas.openxmlformats.org/officeDocument/2006/relationships/slide" Target="slide7.xml"/><Relationship Id="rId5" Type="http://schemas.openxmlformats.org/officeDocument/2006/relationships/image" Target="../media/image5.png"/><Relationship Id="rId15" Type="http://schemas.openxmlformats.org/officeDocument/2006/relationships/slide" Target="slide4.xml"/><Relationship Id="rId23" Type="http://schemas.openxmlformats.org/officeDocument/2006/relationships/image" Target="../media/image17.svg"/><Relationship Id="rId28" Type="http://schemas.openxmlformats.org/officeDocument/2006/relationships/image" Target="../media/image2.png"/><Relationship Id="rId10" Type="http://schemas.openxmlformats.org/officeDocument/2006/relationships/image" Target="../media/image8.png"/><Relationship Id="rId19" Type="http://schemas.openxmlformats.org/officeDocument/2006/relationships/image" Target="../media/image14.png"/><Relationship Id="rId4" Type="http://schemas.openxmlformats.org/officeDocument/2006/relationships/image" Target="../media/image4.svg"/><Relationship Id="rId9" Type="http://schemas.openxmlformats.org/officeDocument/2006/relationships/slide" Target="slide1.xml"/><Relationship Id="rId14" Type="http://schemas.openxmlformats.org/officeDocument/2006/relationships/image" Target="../media/image11.svg"/><Relationship Id="rId22" Type="http://schemas.openxmlformats.org/officeDocument/2006/relationships/image" Target="../media/image16.png"/><Relationship Id="rId27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hyperlink" Target="http://localhost:8080/" TargetMode="External"/><Relationship Id="rId18" Type="http://schemas.openxmlformats.org/officeDocument/2006/relationships/slide" Target="slide8.xml"/><Relationship Id="rId26" Type="http://schemas.openxmlformats.org/officeDocument/2006/relationships/image" Target="../media/image11.svg"/><Relationship Id="rId39" Type="http://schemas.openxmlformats.org/officeDocument/2006/relationships/slide" Target="slide2.xml"/><Relationship Id="rId3" Type="http://schemas.openxmlformats.org/officeDocument/2006/relationships/image" Target="../media/image22.png"/><Relationship Id="rId21" Type="http://schemas.openxmlformats.org/officeDocument/2006/relationships/slide" Target="slide1.xml"/><Relationship Id="rId34" Type="http://schemas.openxmlformats.org/officeDocument/2006/relationships/image" Target="../media/image16.png"/><Relationship Id="rId7" Type="http://schemas.openxmlformats.org/officeDocument/2006/relationships/hyperlink" Target="https://www.linkedin.com/in/rodrigo-esteves-550bba16b" TargetMode="External"/><Relationship Id="rId12" Type="http://schemas.openxmlformats.org/officeDocument/2006/relationships/image" Target="../media/image27.png"/><Relationship Id="rId17" Type="http://schemas.openxmlformats.org/officeDocument/2006/relationships/image" Target="../media/image1.png"/><Relationship Id="rId25" Type="http://schemas.openxmlformats.org/officeDocument/2006/relationships/image" Target="../media/image10.png"/><Relationship Id="rId33" Type="http://schemas.openxmlformats.org/officeDocument/2006/relationships/slide" Target="slide6.xml"/><Relationship Id="rId38" Type="http://schemas.openxmlformats.org/officeDocument/2006/relationships/image" Target="../media/image19.svg"/><Relationship Id="rId2" Type="http://schemas.openxmlformats.org/officeDocument/2006/relationships/image" Target="../media/image21.png"/><Relationship Id="rId16" Type="http://schemas.openxmlformats.org/officeDocument/2006/relationships/image" Target="../media/image5.png"/><Relationship Id="rId20" Type="http://schemas.openxmlformats.org/officeDocument/2006/relationships/image" Target="../media/image7.svg"/><Relationship Id="rId29" Type="http://schemas.openxmlformats.org/officeDocument/2006/relationships/image" Target="../media/image1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hyperlink" Target="https://www.linkedin.com/in/marco-manuel/" TargetMode="External"/><Relationship Id="rId24" Type="http://schemas.openxmlformats.org/officeDocument/2006/relationships/slide" Target="slide3.xml"/><Relationship Id="rId32" Type="http://schemas.openxmlformats.org/officeDocument/2006/relationships/image" Target="../media/image15.svg"/><Relationship Id="rId37" Type="http://schemas.openxmlformats.org/officeDocument/2006/relationships/image" Target="../media/image18.png"/><Relationship Id="rId5" Type="http://schemas.openxmlformats.org/officeDocument/2006/relationships/hyperlink" Target="https://www.linkedin.com/in/carla-g-nogueira/" TargetMode="External"/><Relationship Id="rId15" Type="http://schemas.openxmlformats.org/officeDocument/2006/relationships/image" Target="../media/image4.svg"/><Relationship Id="rId23" Type="http://schemas.openxmlformats.org/officeDocument/2006/relationships/image" Target="../media/image9.svg"/><Relationship Id="rId28" Type="http://schemas.openxmlformats.org/officeDocument/2006/relationships/image" Target="../media/image12.png"/><Relationship Id="rId36" Type="http://schemas.openxmlformats.org/officeDocument/2006/relationships/slide" Target="slide7.xml"/><Relationship Id="rId10" Type="http://schemas.openxmlformats.org/officeDocument/2006/relationships/image" Target="../media/image26.png"/><Relationship Id="rId19" Type="http://schemas.openxmlformats.org/officeDocument/2006/relationships/image" Target="../media/image6.png"/><Relationship Id="rId31" Type="http://schemas.openxmlformats.org/officeDocument/2006/relationships/image" Target="../media/image14.png"/><Relationship Id="rId4" Type="http://schemas.openxmlformats.org/officeDocument/2006/relationships/image" Target="../media/image23.svg"/><Relationship Id="rId9" Type="http://schemas.openxmlformats.org/officeDocument/2006/relationships/hyperlink" Target="https://www.linkedin.com/in/pedromdandre/" TargetMode="External"/><Relationship Id="rId14" Type="http://schemas.openxmlformats.org/officeDocument/2006/relationships/image" Target="../media/image3.png"/><Relationship Id="rId22" Type="http://schemas.openxmlformats.org/officeDocument/2006/relationships/image" Target="../media/image8.png"/><Relationship Id="rId27" Type="http://schemas.openxmlformats.org/officeDocument/2006/relationships/slide" Target="slide4.xml"/><Relationship Id="rId30" Type="http://schemas.openxmlformats.org/officeDocument/2006/relationships/slide" Target="slide5.xml"/><Relationship Id="rId35" Type="http://schemas.openxmlformats.org/officeDocument/2006/relationships/image" Target="../media/image1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9.svg"/><Relationship Id="rId18" Type="http://schemas.openxmlformats.org/officeDocument/2006/relationships/image" Target="../media/image12.png"/><Relationship Id="rId26" Type="http://schemas.openxmlformats.org/officeDocument/2006/relationships/slide" Target="slide7.xml"/><Relationship Id="rId3" Type="http://schemas.openxmlformats.org/officeDocument/2006/relationships/hyperlink" Target="http://localhost:8080/" TargetMode="External"/><Relationship Id="rId21" Type="http://schemas.openxmlformats.org/officeDocument/2006/relationships/image" Target="../media/image14.png"/><Relationship Id="rId7" Type="http://schemas.openxmlformats.org/officeDocument/2006/relationships/image" Target="../media/image1.png"/><Relationship Id="rId12" Type="http://schemas.openxmlformats.org/officeDocument/2006/relationships/image" Target="../media/image8.png"/><Relationship Id="rId17" Type="http://schemas.openxmlformats.org/officeDocument/2006/relationships/slide" Target="slide4.xml"/><Relationship Id="rId25" Type="http://schemas.openxmlformats.org/officeDocument/2006/relationships/image" Target="../media/image17.svg"/><Relationship Id="rId2" Type="http://schemas.openxmlformats.org/officeDocument/2006/relationships/image" Target="../media/image21.png"/><Relationship Id="rId16" Type="http://schemas.openxmlformats.org/officeDocument/2006/relationships/image" Target="../media/image11.svg"/><Relationship Id="rId20" Type="http://schemas.openxmlformats.org/officeDocument/2006/relationships/slide" Target="slide5.xml"/><Relationship Id="rId29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slide" Target="slide1.xml"/><Relationship Id="rId24" Type="http://schemas.openxmlformats.org/officeDocument/2006/relationships/image" Target="../media/image16.png"/><Relationship Id="rId5" Type="http://schemas.openxmlformats.org/officeDocument/2006/relationships/image" Target="../media/image4.svg"/><Relationship Id="rId15" Type="http://schemas.openxmlformats.org/officeDocument/2006/relationships/image" Target="../media/image10.png"/><Relationship Id="rId23" Type="http://schemas.openxmlformats.org/officeDocument/2006/relationships/slide" Target="slide6.xml"/><Relationship Id="rId28" Type="http://schemas.openxmlformats.org/officeDocument/2006/relationships/image" Target="../media/image19.svg"/><Relationship Id="rId10" Type="http://schemas.openxmlformats.org/officeDocument/2006/relationships/image" Target="../media/image7.svg"/><Relationship Id="rId19" Type="http://schemas.openxmlformats.org/officeDocument/2006/relationships/image" Target="../media/image13.svg"/><Relationship Id="rId31" Type="http://schemas.openxmlformats.org/officeDocument/2006/relationships/image" Target="../media/image23.sv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slide" Target="slide3.xml"/><Relationship Id="rId22" Type="http://schemas.openxmlformats.org/officeDocument/2006/relationships/image" Target="../media/image15.svg"/><Relationship Id="rId27" Type="http://schemas.openxmlformats.org/officeDocument/2006/relationships/image" Target="../media/image18.png"/><Relationship Id="rId30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9.svg"/><Relationship Id="rId18" Type="http://schemas.openxmlformats.org/officeDocument/2006/relationships/image" Target="../media/image12.png"/><Relationship Id="rId26" Type="http://schemas.openxmlformats.org/officeDocument/2006/relationships/slide" Target="slide7.xml"/><Relationship Id="rId3" Type="http://schemas.openxmlformats.org/officeDocument/2006/relationships/hyperlink" Target="http://localhost:8080/" TargetMode="External"/><Relationship Id="rId21" Type="http://schemas.openxmlformats.org/officeDocument/2006/relationships/image" Target="../media/image14.png"/><Relationship Id="rId7" Type="http://schemas.openxmlformats.org/officeDocument/2006/relationships/image" Target="../media/image1.png"/><Relationship Id="rId12" Type="http://schemas.openxmlformats.org/officeDocument/2006/relationships/image" Target="../media/image8.png"/><Relationship Id="rId17" Type="http://schemas.openxmlformats.org/officeDocument/2006/relationships/slide" Target="slide4.xml"/><Relationship Id="rId25" Type="http://schemas.openxmlformats.org/officeDocument/2006/relationships/image" Target="../media/image17.svg"/><Relationship Id="rId2" Type="http://schemas.openxmlformats.org/officeDocument/2006/relationships/image" Target="../media/image21.png"/><Relationship Id="rId16" Type="http://schemas.openxmlformats.org/officeDocument/2006/relationships/image" Target="../media/image11.svg"/><Relationship Id="rId20" Type="http://schemas.openxmlformats.org/officeDocument/2006/relationships/slide" Target="slide5.xml"/><Relationship Id="rId29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slide" Target="slide1.xml"/><Relationship Id="rId24" Type="http://schemas.openxmlformats.org/officeDocument/2006/relationships/image" Target="../media/image16.png"/><Relationship Id="rId32" Type="http://schemas.openxmlformats.org/officeDocument/2006/relationships/image" Target="../media/image28.png"/><Relationship Id="rId5" Type="http://schemas.openxmlformats.org/officeDocument/2006/relationships/image" Target="../media/image4.svg"/><Relationship Id="rId15" Type="http://schemas.openxmlformats.org/officeDocument/2006/relationships/image" Target="../media/image10.png"/><Relationship Id="rId23" Type="http://schemas.openxmlformats.org/officeDocument/2006/relationships/slide" Target="slide6.xml"/><Relationship Id="rId28" Type="http://schemas.openxmlformats.org/officeDocument/2006/relationships/image" Target="../media/image19.svg"/><Relationship Id="rId10" Type="http://schemas.openxmlformats.org/officeDocument/2006/relationships/image" Target="../media/image7.svg"/><Relationship Id="rId19" Type="http://schemas.openxmlformats.org/officeDocument/2006/relationships/image" Target="../media/image13.svg"/><Relationship Id="rId31" Type="http://schemas.openxmlformats.org/officeDocument/2006/relationships/image" Target="../media/image23.sv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slide" Target="slide3.xml"/><Relationship Id="rId22" Type="http://schemas.openxmlformats.org/officeDocument/2006/relationships/image" Target="../media/image15.svg"/><Relationship Id="rId27" Type="http://schemas.openxmlformats.org/officeDocument/2006/relationships/image" Target="../media/image18.png"/><Relationship Id="rId30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9.svg"/><Relationship Id="rId18" Type="http://schemas.openxmlformats.org/officeDocument/2006/relationships/image" Target="../media/image12.png"/><Relationship Id="rId26" Type="http://schemas.openxmlformats.org/officeDocument/2006/relationships/slide" Target="slide7.xml"/><Relationship Id="rId3" Type="http://schemas.openxmlformats.org/officeDocument/2006/relationships/hyperlink" Target="http://localhost:8080/" TargetMode="External"/><Relationship Id="rId21" Type="http://schemas.openxmlformats.org/officeDocument/2006/relationships/image" Target="../media/image14.png"/><Relationship Id="rId7" Type="http://schemas.openxmlformats.org/officeDocument/2006/relationships/image" Target="../media/image1.png"/><Relationship Id="rId12" Type="http://schemas.openxmlformats.org/officeDocument/2006/relationships/image" Target="../media/image8.png"/><Relationship Id="rId17" Type="http://schemas.openxmlformats.org/officeDocument/2006/relationships/slide" Target="slide4.xml"/><Relationship Id="rId25" Type="http://schemas.openxmlformats.org/officeDocument/2006/relationships/image" Target="../media/image17.svg"/><Relationship Id="rId2" Type="http://schemas.openxmlformats.org/officeDocument/2006/relationships/image" Target="../media/image21.png"/><Relationship Id="rId16" Type="http://schemas.openxmlformats.org/officeDocument/2006/relationships/image" Target="../media/image11.svg"/><Relationship Id="rId20" Type="http://schemas.openxmlformats.org/officeDocument/2006/relationships/slide" Target="slide5.xml"/><Relationship Id="rId29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slide" Target="slide1.xml"/><Relationship Id="rId24" Type="http://schemas.openxmlformats.org/officeDocument/2006/relationships/image" Target="../media/image16.png"/><Relationship Id="rId5" Type="http://schemas.openxmlformats.org/officeDocument/2006/relationships/image" Target="../media/image4.svg"/><Relationship Id="rId15" Type="http://schemas.openxmlformats.org/officeDocument/2006/relationships/image" Target="../media/image10.png"/><Relationship Id="rId23" Type="http://schemas.openxmlformats.org/officeDocument/2006/relationships/slide" Target="slide6.xml"/><Relationship Id="rId28" Type="http://schemas.openxmlformats.org/officeDocument/2006/relationships/image" Target="../media/image19.svg"/><Relationship Id="rId10" Type="http://schemas.openxmlformats.org/officeDocument/2006/relationships/image" Target="../media/image7.svg"/><Relationship Id="rId19" Type="http://schemas.openxmlformats.org/officeDocument/2006/relationships/image" Target="../media/image13.svg"/><Relationship Id="rId31" Type="http://schemas.openxmlformats.org/officeDocument/2006/relationships/image" Target="../media/image23.sv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slide" Target="slide3.xml"/><Relationship Id="rId22" Type="http://schemas.openxmlformats.org/officeDocument/2006/relationships/image" Target="../media/image15.svg"/><Relationship Id="rId27" Type="http://schemas.openxmlformats.org/officeDocument/2006/relationships/image" Target="../media/image18.png"/><Relationship Id="rId30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9.svg"/><Relationship Id="rId18" Type="http://schemas.openxmlformats.org/officeDocument/2006/relationships/image" Target="../media/image12.png"/><Relationship Id="rId26" Type="http://schemas.openxmlformats.org/officeDocument/2006/relationships/slide" Target="slide7.xml"/><Relationship Id="rId3" Type="http://schemas.openxmlformats.org/officeDocument/2006/relationships/hyperlink" Target="http://localhost:8080/" TargetMode="External"/><Relationship Id="rId21" Type="http://schemas.openxmlformats.org/officeDocument/2006/relationships/image" Target="../media/image14.png"/><Relationship Id="rId7" Type="http://schemas.openxmlformats.org/officeDocument/2006/relationships/image" Target="../media/image1.png"/><Relationship Id="rId12" Type="http://schemas.openxmlformats.org/officeDocument/2006/relationships/image" Target="../media/image8.png"/><Relationship Id="rId17" Type="http://schemas.openxmlformats.org/officeDocument/2006/relationships/slide" Target="slide4.xml"/><Relationship Id="rId25" Type="http://schemas.openxmlformats.org/officeDocument/2006/relationships/image" Target="../media/image17.svg"/><Relationship Id="rId2" Type="http://schemas.openxmlformats.org/officeDocument/2006/relationships/image" Target="../media/image21.png"/><Relationship Id="rId16" Type="http://schemas.openxmlformats.org/officeDocument/2006/relationships/image" Target="../media/image11.svg"/><Relationship Id="rId20" Type="http://schemas.openxmlformats.org/officeDocument/2006/relationships/slide" Target="slide5.xml"/><Relationship Id="rId29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slide" Target="slide1.xml"/><Relationship Id="rId24" Type="http://schemas.openxmlformats.org/officeDocument/2006/relationships/image" Target="../media/image16.png"/><Relationship Id="rId5" Type="http://schemas.openxmlformats.org/officeDocument/2006/relationships/image" Target="../media/image4.svg"/><Relationship Id="rId15" Type="http://schemas.openxmlformats.org/officeDocument/2006/relationships/image" Target="../media/image10.png"/><Relationship Id="rId23" Type="http://schemas.openxmlformats.org/officeDocument/2006/relationships/slide" Target="slide6.xml"/><Relationship Id="rId28" Type="http://schemas.openxmlformats.org/officeDocument/2006/relationships/image" Target="../media/image19.svg"/><Relationship Id="rId10" Type="http://schemas.openxmlformats.org/officeDocument/2006/relationships/image" Target="../media/image7.svg"/><Relationship Id="rId19" Type="http://schemas.openxmlformats.org/officeDocument/2006/relationships/image" Target="../media/image13.svg"/><Relationship Id="rId31" Type="http://schemas.openxmlformats.org/officeDocument/2006/relationships/image" Target="../media/image23.sv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slide" Target="slide3.xml"/><Relationship Id="rId22" Type="http://schemas.openxmlformats.org/officeDocument/2006/relationships/image" Target="../media/image15.svg"/><Relationship Id="rId27" Type="http://schemas.openxmlformats.org/officeDocument/2006/relationships/image" Target="../media/image18.png"/><Relationship Id="rId30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9.svg"/><Relationship Id="rId18" Type="http://schemas.openxmlformats.org/officeDocument/2006/relationships/image" Target="../media/image12.png"/><Relationship Id="rId26" Type="http://schemas.openxmlformats.org/officeDocument/2006/relationships/slide" Target="slide7.xml"/><Relationship Id="rId3" Type="http://schemas.openxmlformats.org/officeDocument/2006/relationships/hyperlink" Target="http://localhost:8080/" TargetMode="External"/><Relationship Id="rId21" Type="http://schemas.openxmlformats.org/officeDocument/2006/relationships/image" Target="../media/image14.png"/><Relationship Id="rId7" Type="http://schemas.openxmlformats.org/officeDocument/2006/relationships/image" Target="../media/image1.png"/><Relationship Id="rId12" Type="http://schemas.openxmlformats.org/officeDocument/2006/relationships/image" Target="../media/image8.png"/><Relationship Id="rId17" Type="http://schemas.openxmlformats.org/officeDocument/2006/relationships/slide" Target="slide4.xml"/><Relationship Id="rId25" Type="http://schemas.openxmlformats.org/officeDocument/2006/relationships/image" Target="../media/image17.svg"/><Relationship Id="rId2" Type="http://schemas.openxmlformats.org/officeDocument/2006/relationships/image" Target="../media/image21.png"/><Relationship Id="rId16" Type="http://schemas.openxmlformats.org/officeDocument/2006/relationships/image" Target="../media/image11.svg"/><Relationship Id="rId20" Type="http://schemas.openxmlformats.org/officeDocument/2006/relationships/slide" Target="slide5.xml"/><Relationship Id="rId29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slide" Target="slide1.xml"/><Relationship Id="rId24" Type="http://schemas.openxmlformats.org/officeDocument/2006/relationships/image" Target="../media/image16.png"/><Relationship Id="rId5" Type="http://schemas.openxmlformats.org/officeDocument/2006/relationships/image" Target="../media/image4.svg"/><Relationship Id="rId15" Type="http://schemas.openxmlformats.org/officeDocument/2006/relationships/image" Target="../media/image10.png"/><Relationship Id="rId23" Type="http://schemas.openxmlformats.org/officeDocument/2006/relationships/slide" Target="slide6.xml"/><Relationship Id="rId28" Type="http://schemas.openxmlformats.org/officeDocument/2006/relationships/image" Target="../media/image19.svg"/><Relationship Id="rId10" Type="http://schemas.openxmlformats.org/officeDocument/2006/relationships/image" Target="../media/image7.svg"/><Relationship Id="rId19" Type="http://schemas.openxmlformats.org/officeDocument/2006/relationships/image" Target="../media/image13.svg"/><Relationship Id="rId31" Type="http://schemas.openxmlformats.org/officeDocument/2006/relationships/image" Target="../media/image23.sv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slide" Target="slide3.xml"/><Relationship Id="rId22" Type="http://schemas.openxmlformats.org/officeDocument/2006/relationships/image" Target="../media/image15.svg"/><Relationship Id="rId27" Type="http://schemas.openxmlformats.org/officeDocument/2006/relationships/image" Target="../media/image18.png"/><Relationship Id="rId30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3.xml"/><Relationship Id="rId18" Type="http://schemas.openxmlformats.org/officeDocument/2006/relationships/image" Target="../media/image13.svg"/><Relationship Id="rId26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15.svg"/><Relationship Id="rId7" Type="http://schemas.openxmlformats.org/officeDocument/2006/relationships/slide" Target="slide8.xml"/><Relationship Id="rId12" Type="http://schemas.openxmlformats.org/officeDocument/2006/relationships/image" Target="../media/image9.svg"/><Relationship Id="rId17" Type="http://schemas.openxmlformats.org/officeDocument/2006/relationships/image" Target="../media/image12.png"/><Relationship Id="rId25" Type="http://schemas.openxmlformats.org/officeDocument/2006/relationships/slide" Target="slide7.xml"/><Relationship Id="rId2" Type="http://schemas.openxmlformats.org/officeDocument/2006/relationships/hyperlink" Target="http://localhost:8080/" TargetMode="External"/><Relationship Id="rId16" Type="http://schemas.openxmlformats.org/officeDocument/2006/relationships/slide" Target="slide4.xml"/><Relationship Id="rId20" Type="http://schemas.openxmlformats.org/officeDocument/2006/relationships/image" Target="../media/image14.png"/><Relationship Id="rId29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8.png"/><Relationship Id="rId24" Type="http://schemas.openxmlformats.org/officeDocument/2006/relationships/image" Target="../media/image17.svg"/><Relationship Id="rId5" Type="http://schemas.openxmlformats.org/officeDocument/2006/relationships/image" Target="../media/image5.png"/><Relationship Id="rId15" Type="http://schemas.openxmlformats.org/officeDocument/2006/relationships/image" Target="../media/image11.svg"/><Relationship Id="rId23" Type="http://schemas.openxmlformats.org/officeDocument/2006/relationships/image" Target="../media/image16.png"/><Relationship Id="rId28" Type="http://schemas.openxmlformats.org/officeDocument/2006/relationships/slide" Target="slide2.xml"/><Relationship Id="rId10" Type="http://schemas.openxmlformats.org/officeDocument/2006/relationships/slide" Target="slide1.xml"/><Relationship Id="rId19" Type="http://schemas.openxmlformats.org/officeDocument/2006/relationships/slide" Target="slide5.xml"/><Relationship Id="rId4" Type="http://schemas.openxmlformats.org/officeDocument/2006/relationships/image" Target="../media/image4.svg"/><Relationship Id="rId9" Type="http://schemas.openxmlformats.org/officeDocument/2006/relationships/image" Target="../media/image7.svg"/><Relationship Id="rId14" Type="http://schemas.openxmlformats.org/officeDocument/2006/relationships/image" Target="../media/image10.png"/><Relationship Id="rId22" Type="http://schemas.openxmlformats.org/officeDocument/2006/relationships/slide" Target="slide6.xml"/><Relationship Id="rId27" Type="http://schemas.openxmlformats.org/officeDocument/2006/relationships/image" Target="../media/image19.svg"/><Relationship Id="rId30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D8663A2B-C45C-43AB-9D39-6091D33C99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1826" y="6446838"/>
            <a:ext cx="2584850" cy="365125"/>
          </a:xfrm>
        </p:spPr>
        <p:txBody>
          <a:bodyPr/>
          <a:lstStyle/>
          <a:p>
            <a:fld id="{45024920-835C-4A94-B383-2B41B7582434}" type="datetime1">
              <a:rPr lang="pt-PT" smtClean="0"/>
              <a:t>21/03/2021</a:t>
            </a:fld>
            <a:endParaRPr lang="en-US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465A597C-4F09-43DE-AFF6-759A55FB6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46838"/>
            <a:ext cx="323850" cy="365125"/>
          </a:xfrm>
        </p:spPr>
        <p:txBody>
          <a:bodyPr/>
          <a:lstStyle/>
          <a:p>
            <a:pPr algn="r"/>
            <a:fld id="{3A98EE3D-8CD1-4C3F-BD1C-C98C9596463C}" type="slidenum">
              <a:rPr lang="en-US" smtClean="0"/>
              <a:pPr algn="r"/>
              <a:t>1</a:t>
            </a:fld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8F1E245-597A-48E7-B15F-E0B07272406D}"/>
              </a:ext>
            </a:extLst>
          </p:cNvPr>
          <p:cNvGrpSpPr/>
          <p:nvPr/>
        </p:nvGrpSpPr>
        <p:grpSpPr>
          <a:xfrm>
            <a:off x="0" y="0"/>
            <a:ext cx="2352676" cy="6858000"/>
            <a:chOff x="-52388" y="0"/>
            <a:chExt cx="2352676" cy="68580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2DDF576-6DC1-4A5D-A43F-0D9519651216}"/>
                </a:ext>
              </a:extLst>
            </p:cNvPr>
            <p:cNvSpPr/>
            <p:nvPr/>
          </p:nvSpPr>
          <p:spPr>
            <a:xfrm>
              <a:off x="-52388" y="0"/>
              <a:ext cx="235267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9" name="Graphic 38">
              <a:hlinkClick r:id="rId2"/>
              <a:extLst>
                <a:ext uri="{FF2B5EF4-FFF2-40B4-BE49-F238E27FC236}">
                  <a16:creationId xmlns:a16="http://schemas.microsoft.com/office/drawing/2014/main" id="{15B94AC4-A3E3-4086-8B01-210E6CD15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3734" y="198651"/>
              <a:ext cx="1860432" cy="511776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00FF103-28FF-43BC-B4A0-86C414196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3916" y="1152525"/>
              <a:ext cx="733425" cy="74295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CDDEBBA-7041-4A05-A362-6903505D8E8D}"/>
                </a:ext>
              </a:extLst>
            </p:cNvPr>
            <p:cNvSpPr txBox="1"/>
            <p:nvPr/>
          </p:nvSpPr>
          <p:spPr>
            <a:xfrm>
              <a:off x="857341" y="1127432"/>
              <a:ext cx="1371418" cy="7540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Bem-vindos</a:t>
              </a:r>
              <a:r>
                <a:rPr lang="pt-BR" dirty="0">
                  <a:latin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pt-BR" sz="1400" b="1" dirty="0">
                  <a:solidFill>
                    <a:srgbClr val="2C363E"/>
                  </a:solidFill>
                  <a:latin typeface="Lato Bold" panose="020F0502020204030203" pitchFamily="34" charset="0"/>
                  <a:cs typeface="Lato Bold" panose="020F0502020204030203" pitchFamily="34" charset="0"/>
                </a:rPr>
                <a:t>Turmas Java</a:t>
              </a:r>
            </a:p>
            <a:p>
              <a:r>
                <a:rPr lang="pt-BR" sz="11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Alunos</a:t>
              </a:r>
              <a:endParaRPr lang="pt-BR" sz="12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47" name="Picture 46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735160D6-C455-45D3-A414-C7F4A4F3D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3916" y="5961451"/>
              <a:ext cx="1038134" cy="349576"/>
            </a:xfrm>
            <a:prstGeom prst="rect">
              <a:avLst/>
            </a:prstGeom>
          </p:spPr>
        </p:pic>
        <p:pic>
          <p:nvPicPr>
            <p:cNvPr id="48" name="Graphic 47">
              <a:hlinkClick r:id="" action="ppaction://noaction"/>
              <a:extLst>
                <a:ext uri="{FF2B5EF4-FFF2-40B4-BE49-F238E27FC236}">
                  <a16:creationId xmlns:a16="http://schemas.microsoft.com/office/drawing/2014/main" id="{4B6C179F-B2F5-495B-B6B7-D6FEC391C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61023" y="6444943"/>
              <a:ext cx="304800" cy="304800"/>
            </a:xfrm>
            <a:prstGeom prst="rect">
              <a:avLst/>
            </a:prstGeom>
          </p:spPr>
        </p:pic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FB6B625-EAC3-4CE3-B067-1D260CE37471}"/>
                </a:ext>
              </a:extLst>
            </p:cNvPr>
            <p:cNvCxnSpPr/>
            <p:nvPr/>
          </p:nvCxnSpPr>
          <p:spPr>
            <a:xfrm>
              <a:off x="-52388" y="6311027"/>
              <a:ext cx="2352676" cy="0"/>
            </a:xfrm>
            <a:prstGeom prst="line">
              <a:avLst/>
            </a:prstGeom>
            <a:ln w="22225">
              <a:solidFill>
                <a:srgbClr val="DCDC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hlinkClick r:id="" action="ppaction://noaction"/>
              <a:extLst>
                <a:ext uri="{FF2B5EF4-FFF2-40B4-BE49-F238E27FC236}">
                  <a16:creationId xmlns:a16="http://schemas.microsoft.com/office/drawing/2014/main" id="{5B8EAF2A-6D60-410F-B01B-70BBEF12A119}"/>
                </a:ext>
              </a:extLst>
            </p:cNvPr>
            <p:cNvSpPr txBox="1"/>
            <p:nvPr/>
          </p:nvSpPr>
          <p:spPr>
            <a:xfrm>
              <a:off x="666750" y="6458843"/>
              <a:ext cx="1562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Terminar Sessão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FA87D68-C46E-4F7E-B73F-9B7AB52788DB}"/>
                </a:ext>
              </a:extLst>
            </p:cNvPr>
            <p:cNvGrpSpPr/>
            <p:nvPr/>
          </p:nvGrpSpPr>
          <p:grpSpPr>
            <a:xfrm>
              <a:off x="249090" y="3048001"/>
              <a:ext cx="1979668" cy="2468101"/>
              <a:chOff x="249090" y="2143126"/>
              <a:chExt cx="1979668" cy="2468101"/>
            </a:xfrm>
          </p:grpSpPr>
          <p:pic>
            <p:nvPicPr>
              <p:cNvPr id="54" name="Graphic 5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1906C651-2059-4D61-8D29-1E6A2BE33E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60423" y="2143126"/>
                <a:ext cx="306000" cy="296727"/>
              </a:xfrm>
              <a:prstGeom prst="rect">
                <a:avLst/>
              </a:prstGeom>
            </p:spPr>
          </p:pic>
          <p:pic>
            <p:nvPicPr>
              <p:cNvPr id="55" name="Graphic 54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B6436549-DEE6-4CEE-B1C7-8FC5086C4E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260423" y="2568368"/>
                <a:ext cx="306000" cy="306000"/>
              </a:xfrm>
              <a:prstGeom prst="rect">
                <a:avLst/>
              </a:prstGeom>
            </p:spPr>
          </p:pic>
          <p:pic>
            <p:nvPicPr>
              <p:cNvPr id="56" name="Graphic 55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B39FE851-F196-46FC-B9E8-571153CD25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275311" y="3002883"/>
                <a:ext cx="276225" cy="304800"/>
              </a:xfrm>
              <a:prstGeom prst="rect">
                <a:avLst/>
              </a:prstGeom>
            </p:spPr>
          </p:pic>
          <p:pic>
            <p:nvPicPr>
              <p:cNvPr id="57" name="Graphic 56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F1181984-D756-4066-9322-0ADC40106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260423" y="3436198"/>
                <a:ext cx="306000" cy="306000"/>
              </a:xfrm>
              <a:prstGeom prst="rect">
                <a:avLst/>
              </a:prstGeom>
            </p:spPr>
          </p:pic>
          <p:pic>
            <p:nvPicPr>
              <p:cNvPr id="58" name="Graphic 57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45FA5275-CEF5-4A18-81EB-031A93CB47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249090" y="3870713"/>
                <a:ext cx="328667" cy="306000"/>
              </a:xfrm>
              <a:prstGeom prst="rect">
                <a:avLst/>
              </a:prstGeom>
            </p:spPr>
          </p:pic>
          <p:pic>
            <p:nvPicPr>
              <p:cNvPr id="59" name="Graphic 58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B4C338D3-6397-4B3B-B5F0-5A3E736BF2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260423" y="4305227"/>
                <a:ext cx="306000" cy="306000"/>
              </a:xfrm>
              <a:prstGeom prst="rect">
                <a:avLst/>
              </a:prstGeom>
            </p:spPr>
          </p:pic>
          <p:sp>
            <p:nvSpPr>
              <p:cNvPr id="60" name="TextBox 5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AD629651-C1C8-4A27-831A-BBB33590834C}"/>
                  </a:ext>
                </a:extLst>
              </p:cNvPr>
              <p:cNvSpPr txBox="1"/>
              <p:nvPr/>
            </p:nvSpPr>
            <p:spPr>
              <a:xfrm>
                <a:off x="666749" y="2152989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Início</a:t>
                </a:r>
              </a:p>
            </p:txBody>
          </p:sp>
          <p:sp>
            <p:nvSpPr>
              <p:cNvPr id="61" name="TextBox 60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FD3B65B9-5AED-4261-8740-3544317D5D61}"/>
                  </a:ext>
                </a:extLst>
              </p:cNvPr>
              <p:cNvSpPr txBox="1"/>
              <p:nvPr/>
            </p:nvSpPr>
            <p:spPr>
              <a:xfrm>
                <a:off x="666749" y="2582868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Descrição</a:t>
                </a:r>
              </a:p>
            </p:txBody>
          </p:sp>
          <p:sp>
            <p:nvSpPr>
              <p:cNvPr id="62" name="TextBox 61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4AF7A5D0-EE1B-42E6-8B9F-F218C46E8236}"/>
                  </a:ext>
                </a:extLst>
              </p:cNvPr>
              <p:cNvSpPr txBox="1"/>
              <p:nvPr/>
            </p:nvSpPr>
            <p:spPr>
              <a:xfrm>
                <a:off x="662033" y="3016783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Funcionalidades</a:t>
                </a:r>
              </a:p>
            </p:txBody>
          </p:sp>
          <p:sp>
            <p:nvSpPr>
              <p:cNvPr id="63" name="TextBox 62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8B73599A-C6D0-4D6B-9FCE-5A19976DF401}"/>
                  </a:ext>
                </a:extLst>
              </p:cNvPr>
              <p:cNvSpPr txBox="1"/>
              <p:nvPr/>
            </p:nvSpPr>
            <p:spPr>
              <a:xfrm>
                <a:off x="642983" y="3446662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Alterações</a:t>
                </a:r>
              </a:p>
            </p:txBody>
          </p:sp>
          <p:sp>
            <p:nvSpPr>
              <p:cNvPr id="64" name="TextBox 63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44196844-E7F2-4E01-BEE5-EA990B4A46B2}"/>
                  </a:ext>
                </a:extLst>
              </p:cNvPr>
              <p:cNvSpPr txBox="1"/>
              <p:nvPr/>
            </p:nvSpPr>
            <p:spPr>
              <a:xfrm>
                <a:off x="642982" y="3885213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Melhorias</a:t>
                </a:r>
              </a:p>
            </p:txBody>
          </p:sp>
          <p:sp>
            <p:nvSpPr>
              <p:cNvPr id="65" name="TextBox 64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E75B7F94-F885-4B8C-BB05-453459DEE1CC}"/>
                  </a:ext>
                </a:extLst>
              </p:cNvPr>
              <p:cNvSpPr txBox="1"/>
              <p:nvPr/>
            </p:nvSpPr>
            <p:spPr>
              <a:xfrm>
                <a:off x="652351" y="4314979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Conclusão</a:t>
                </a:r>
              </a:p>
            </p:txBody>
          </p:sp>
        </p:grpSp>
        <p:sp>
          <p:nvSpPr>
            <p:cNvPr id="52" name="Rectangle: Rounded Corners 51">
              <a:hlinkClick r:id="rId27" action="ppaction://hlinksldjump"/>
              <a:extLst>
                <a:ext uri="{FF2B5EF4-FFF2-40B4-BE49-F238E27FC236}">
                  <a16:creationId xmlns:a16="http://schemas.microsoft.com/office/drawing/2014/main" id="{544EDD5F-754E-4B51-BE7A-E6DAAD1AE9DF}"/>
                </a:ext>
              </a:extLst>
            </p:cNvPr>
            <p:cNvSpPr/>
            <p:nvPr/>
          </p:nvSpPr>
          <p:spPr>
            <a:xfrm>
              <a:off x="523875" y="2082898"/>
              <a:ext cx="1200150" cy="423565"/>
            </a:xfrm>
            <a:prstGeom prst="roundRect">
              <a:avLst/>
            </a:prstGeom>
            <a:solidFill>
              <a:srgbClr val="98C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b="1" spc="130" dirty="0">
                  <a:latin typeface="Lato" panose="020F0502020204030203" pitchFamily="34" charset="0"/>
                  <a:cs typeface="Lato" panose="020F0502020204030203" pitchFamily="34" charset="0"/>
                </a:rPr>
                <a:t>Ver Perfil</a:t>
              </a:r>
            </a:p>
          </p:txBody>
        </p:sp>
        <p:sp>
          <p:nvSpPr>
            <p:cNvPr id="53" name="Trapezoid 52">
              <a:extLst>
                <a:ext uri="{FF2B5EF4-FFF2-40B4-BE49-F238E27FC236}">
                  <a16:creationId xmlns:a16="http://schemas.microsoft.com/office/drawing/2014/main" id="{D56C861C-B751-4ADC-8461-BD3FCCC71498}"/>
                </a:ext>
              </a:extLst>
            </p:cNvPr>
            <p:cNvSpPr/>
            <p:nvPr/>
          </p:nvSpPr>
          <p:spPr>
            <a:xfrm rot="5400000">
              <a:off x="-214388" y="3177000"/>
              <a:ext cx="360000" cy="36000"/>
            </a:xfrm>
            <a:prstGeom prst="trapezoi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4" name="Picture 4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2E3E57E-4F29-482E-89BF-4FEFD630A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6858" y="5951416"/>
            <a:ext cx="1389818" cy="468000"/>
          </a:xfrm>
          <a:prstGeom prst="rect">
            <a:avLst/>
          </a:prstGeom>
        </p:spPr>
      </p:pic>
      <p:pic>
        <p:nvPicPr>
          <p:cNvPr id="36" name="Picture 66">
            <a:extLst>
              <a:ext uri="{FF2B5EF4-FFF2-40B4-BE49-F238E27FC236}">
                <a16:creationId xmlns:a16="http://schemas.microsoft.com/office/drawing/2014/main" id="{68EC8918-109D-4A10-8322-E9A1C51C346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601" y="5951416"/>
            <a:ext cx="1399455" cy="468000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8ADA1F69-8E59-4E7E-AD2E-9C18038D2DAC}"/>
              </a:ext>
            </a:extLst>
          </p:cNvPr>
          <p:cNvSpPr txBox="1">
            <a:spLocks/>
          </p:cNvSpPr>
          <p:nvPr/>
        </p:nvSpPr>
        <p:spPr>
          <a:xfrm>
            <a:off x="4455858" y="545860"/>
            <a:ext cx="4813072" cy="349479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j-ea"/>
                <a:cs typeface="Lato" panose="020F0502020204030203" pitchFamily="34" charset="0"/>
              </a:defRPr>
            </a:lvl1pPr>
          </a:lstStyle>
          <a:p>
            <a:pPr algn="ctr"/>
            <a:r>
              <a:rPr lang="pt-PT" sz="4400" b="1" dirty="0" err="1">
                <a:solidFill>
                  <a:srgbClr val="98C33D"/>
                </a:solidFill>
              </a:rPr>
              <a:t>Projecto</a:t>
            </a:r>
            <a:r>
              <a:rPr lang="pt-PT" sz="4400" b="1" dirty="0">
                <a:solidFill>
                  <a:srgbClr val="98C33D"/>
                </a:solidFill>
              </a:rPr>
              <a:t> </a:t>
            </a:r>
            <a:br>
              <a:rPr lang="pt-PT" sz="4400" b="1" dirty="0">
                <a:solidFill>
                  <a:srgbClr val="98C33D"/>
                </a:solidFill>
              </a:rPr>
            </a:br>
            <a:r>
              <a:rPr lang="pt-PT" sz="4400" b="1" dirty="0">
                <a:solidFill>
                  <a:srgbClr val="98C33D"/>
                </a:solidFill>
              </a:rPr>
              <a:t>Centro Hospitalar</a:t>
            </a:r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E7436CD6-972E-431D-A08C-334AE5DCB6E4}"/>
              </a:ext>
            </a:extLst>
          </p:cNvPr>
          <p:cNvSpPr txBox="1">
            <a:spLocks/>
          </p:cNvSpPr>
          <p:nvPr/>
        </p:nvSpPr>
        <p:spPr>
          <a:xfrm>
            <a:off x="5157705" y="5079728"/>
            <a:ext cx="3409379" cy="694607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dirty="0">
                <a:solidFill>
                  <a:srgbClr val="31ADE0"/>
                </a:solidFill>
              </a:rPr>
              <a:t>Desenvolvimento</a:t>
            </a:r>
          </a:p>
        </p:txBody>
      </p:sp>
      <p:pic>
        <p:nvPicPr>
          <p:cNvPr id="44" name="Picture 65" descr="Colorful ink in water">
            <a:extLst>
              <a:ext uri="{FF2B5EF4-FFF2-40B4-BE49-F238E27FC236}">
                <a16:creationId xmlns:a16="http://schemas.microsoft.com/office/drawing/2014/main" id="{B5711F1D-FDEA-4D0C-8CE1-C2E923574CF1}"/>
              </a:ext>
            </a:extLst>
          </p:cNvPr>
          <p:cNvPicPr/>
          <p:nvPr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1" b="14488"/>
          <a:stretch/>
        </p:blipFill>
        <p:spPr bwMode="auto">
          <a:xfrm>
            <a:off x="3680537" y="1805693"/>
            <a:ext cx="6363714" cy="32466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49714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7000" b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1FC549A-FE1A-457E-879D-A8B1691A40BE}"/>
              </a:ext>
            </a:extLst>
          </p:cNvPr>
          <p:cNvSpPr/>
          <p:nvPr/>
        </p:nvSpPr>
        <p:spPr>
          <a:xfrm>
            <a:off x="2490060" y="1899236"/>
            <a:ext cx="9426630" cy="4050000"/>
          </a:xfrm>
          <a:prstGeom prst="roundRect">
            <a:avLst>
              <a:gd name="adj" fmla="val 1862"/>
            </a:avLst>
          </a:prstGeom>
          <a:solidFill>
            <a:schemeClr val="bg1">
              <a:alpha val="35000"/>
            </a:scheme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635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180000" rIns="180000" bIns="180000" numCol="2" rtlCol="0" anchor="t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900" dirty="0">
              <a:solidFill>
                <a:srgbClr val="7E7E7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dirty="0">
              <a:solidFill>
                <a:srgbClr val="2C363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836BC344-4A87-45D8-A371-552BCF04A196}"/>
              </a:ext>
            </a:extLst>
          </p:cNvPr>
          <p:cNvSpPr txBox="1">
            <a:spLocks/>
          </p:cNvSpPr>
          <p:nvPr/>
        </p:nvSpPr>
        <p:spPr>
          <a:xfrm>
            <a:off x="4305300" y="481117"/>
            <a:ext cx="7623175" cy="107701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j-ea"/>
                <a:cs typeface="Lato" panose="020F0502020204030203" pitchFamily="34" charset="0"/>
              </a:defRPr>
            </a:lvl1pPr>
          </a:lstStyle>
          <a:p>
            <a:r>
              <a:rPr lang="pt-PT" b="1" spc="50" dirty="0">
                <a:ln w="9525" cmpd="sng">
                  <a:solidFill>
                    <a:schemeClr val="accent5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Perfil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5B91B70B-8F4A-4F2A-B542-1E7A357DB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46410" y="406641"/>
            <a:ext cx="1730136" cy="1225970"/>
          </a:xfrm>
          <a:prstGeom prst="rect">
            <a:avLst/>
          </a:prstGeom>
        </p:spPr>
      </p:pic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D8663A2B-C45C-43AB-9D39-6091D33C99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1826" y="6446838"/>
            <a:ext cx="2584850" cy="365125"/>
          </a:xfrm>
        </p:spPr>
        <p:txBody>
          <a:bodyPr/>
          <a:lstStyle/>
          <a:p>
            <a:fld id="{45024920-835C-4A94-B383-2B41B7582434}" type="datetime1">
              <a:rPr lang="pt-PT" smtClean="0"/>
              <a:t>21/03/2021</a:t>
            </a:fld>
            <a:endParaRPr lang="en-US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465A597C-4F09-43DE-AFF6-759A55FB6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46838"/>
            <a:ext cx="323850" cy="365125"/>
          </a:xfrm>
        </p:spPr>
        <p:txBody>
          <a:bodyPr/>
          <a:lstStyle/>
          <a:p>
            <a:pPr algn="r"/>
            <a:fld id="{3A98EE3D-8CD1-4C3F-BD1C-C98C9596463C}" type="slidenum">
              <a:rPr lang="en-US" smtClean="0"/>
              <a:pPr algn="r"/>
              <a:t>2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EB86D58-5B28-496E-8E2C-04AE3BA83433}"/>
              </a:ext>
            </a:extLst>
          </p:cNvPr>
          <p:cNvGrpSpPr/>
          <p:nvPr/>
        </p:nvGrpSpPr>
        <p:grpSpPr>
          <a:xfrm>
            <a:off x="2912038" y="2880548"/>
            <a:ext cx="2076450" cy="1825510"/>
            <a:chOff x="2912038" y="2623373"/>
            <a:chExt cx="2076450" cy="1825510"/>
          </a:xfrm>
        </p:grpSpPr>
        <p:sp>
          <p:nvSpPr>
            <p:cNvPr id="4" name="Oval 3">
              <a:hlinkClick r:id="rId5"/>
              <a:extLst>
                <a:ext uri="{FF2B5EF4-FFF2-40B4-BE49-F238E27FC236}">
                  <a16:creationId xmlns:a16="http://schemas.microsoft.com/office/drawing/2014/main" id="{FC315FC4-864C-479F-96DD-2071115ECE39}"/>
                </a:ext>
              </a:extLst>
            </p:cNvPr>
            <p:cNvSpPr/>
            <p:nvPr/>
          </p:nvSpPr>
          <p:spPr>
            <a:xfrm>
              <a:off x="3331138" y="2623373"/>
              <a:ext cx="1238250" cy="1238250"/>
            </a:xfrm>
            <a:prstGeom prst="ellipse">
              <a:avLst/>
            </a:prstGeom>
            <a:blipFill dpi="0" rotWithShape="1">
              <a:blip r:embed="rId6"/>
              <a:srcRect/>
              <a:stretch>
                <a:fillRect b="-4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CE0325-1484-4A12-8D2A-337FD2D6067C}"/>
                </a:ext>
              </a:extLst>
            </p:cNvPr>
            <p:cNvSpPr txBox="1"/>
            <p:nvPr/>
          </p:nvSpPr>
          <p:spPr>
            <a:xfrm>
              <a:off x="2912038" y="4079551"/>
              <a:ext cx="2076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Carla Nogueira</a:t>
              </a:r>
              <a:endParaRPr lang="en-GB" b="1" dirty="0">
                <a:solidFill>
                  <a:schemeClr val="accent5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78F8D86-0AB1-41E9-9114-2BE03DADA05B}"/>
              </a:ext>
            </a:extLst>
          </p:cNvPr>
          <p:cNvGrpSpPr/>
          <p:nvPr/>
        </p:nvGrpSpPr>
        <p:grpSpPr>
          <a:xfrm>
            <a:off x="9382853" y="2880548"/>
            <a:ext cx="2076450" cy="1825510"/>
            <a:chOff x="9382853" y="2623373"/>
            <a:chExt cx="2076450" cy="1825510"/>
          </a:xfrm>
        </p:grpSpPr>
        <p:sp>
          <p:nvSpPr>
            <p:cNvPr id="45" name="Oval 44">
              <a:hlinkClick r:id="rId7"/>
              <a:extLst>
                <a:ext uri="{FF2B5EF4-FFF2-40B4-BE49-F238E27FC236}">
                  <a16:creationId xmlns:a16="http://schemas.microsoft.com/office/drawing/2014/main" id="{9A77FC97-487C-4F5F-B4BD-C954FFBD2654}"/>
                </a:ext>
              </a:extLst>
            </p:cNvPr>
            <p:cNvSpPr/>
            <p:nvPr/>
          </p:nvSpPr>
          <p:spPr>
            <a:xfrm>
              <a:off x="9801953" y="2623373"/>
              <a:ext cx="1238250" cy="1238250"/>
            </a:xfrm>
            <a:prstGeom prst="ellipse">
              <a:avLst/>
            </a:prstGeom>
            <a:blipFill dpi="0" rotWithShape="1">
              <a:blip r:embed="rId8"/>
              <a:srcRect/>
              <a:stretch>
                <a:fillRect b="-4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0A7DE9E-DA74-46C2-8B25-74C7FF220591}"/>
                </a:ext>
              </a:extLst>
            </p:cNvPr>
            <p:cNvSpPr txBox="1"/>
            <p:nvPr/>
          </p:nvSpPr>
          <p:spPr>
            <a:xfrm>
              <a:off x="9382853" y="4079551"/>
              <a:ext cx="2076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Rodrigo Esteves</a:t>
              </a:r>
              <a:endParaRPr lang="en-GB" b="1" dirty="0">
                <a:solidFill>
                  <a:schemeClr val="accent5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CB40E1A-C592-4481-ACB6-842F1FAC6714}"/>
              </a:ext>
            </a:extLst>
          </p:cNvPr>
          <p:cNvGrpSpPr/>
          <p:nvPr/>
        </p:nvGrpSpPr>
        <p:grpSpPr>
          <a:xfrm>
            <a:off x="7225914" y="2880548"/>
            <a:ext cx="2076450" cy="1825510"/>
            <a:chOff x="7252694" y="2623373"/>
            <a:chExt cx="2076450" cy="1825510"/>
          </a:xfrm>
        </p:grpSpPr>
        <p:sp>
          <p:nvSpPr>
            <p:cNvPr id="43" name="Oval 42">
              <a:hlinkClick r:id="rId9"/>
              <a:extLst>
                <a:ext uri="{FF2B5EF4-FFF2-40B4-BE49-F238E27FC236}">
                  <a16:creationId xmlns:a16="http://schemas.microsoft.com/office/drawing/2014/main" id="{E72A6BD8-E16E-4108-98E7-FAD64B6C0B4A}"/>
                </a:ext>
              </a:extLst>
            </p:cNvPr>
            <p:cNvSpPr/>
            <p:nvPr/>
          </p:nvSpPr>
          <p:spPr>
            <a:xfrm>
              <a:off x="7671794" y="2623373"/>
              <a:ext cx="1238250" cy="1238250"/>
            </a:xfrm>
            <a:prstGeom prst="ellipse">
              <a:avLst/>
            </a:prstGeom>
            <a:blipFill dpi="0" rotWithShape="1">
              <a:blip r:embed="rId10"/>
              <a:srcRect/>
              <a:stretch>
                <a:fillRect b="-4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A5B5142-1FD2-4436-8E19-D1790B156F4B}"/>
                </a:ext>
              </a:extLst>
            </p:cNvPr>
            <p:cNvSpPr txBox="1"/>
            <p:nvPr/>
          </p:nvSpPr>
          <p:spPr>
            <a:xfrm>
              <a:off x="7252694" y="4079551"/>
              <a:ext cx="2076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Pedro André</a:t>
              </a:r>
              <a:endParaRPr lang="en-GB" b="1" dirty="0">
                <a:solidFill>
                  <a:schemeClr val="accent5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7CE1FEE-1FEF-42F4-AFE7-B356413CF64F}"/>
              </a:ext>
            </a:extLst>
          </p:cNvPr>
          <p:cNvGrpSpPr/>
          <p:nvPr/>
        </p:nvGrpSpPr>
        <p:grpSpPr>
          <a:xfrm>
            <a:off x="5068976" y="2880548"/>
            <a:ext cx="2076450" cy="1825510"/>
            <a:chOff x="5149390" y="2623373"/>
            <a:chExt cx="2076450" cy="1825510"/>
          </a:xfrm>
        </p:grpSpPr>
        <p:sp>
          <p:nvSpPr>
            <p:cNvPr id="39" name="Oval 38">
              <a:hlinkClick r:id="rId11"/>
              <a:extLst>
                <a:ext uri="{FF2B5EF4-FFF2-40B4-BE49-F238E27FC236}">
                  <a16:creationId xmlns:a16="http://schemas.microsoft.com/office/drawing/2014/main" id="{932D894E-1D5C-4105-B371-1BBF1A0192C4}"/>
                </a:ext>
              </a:extLst>
            </p:cNvPr>
            <p:cNvSpPr/>
            <p:nvPr/>
          </p:nvSpPr>
          <p:spPr>
            <a:xfrm>
              <a:off x="5568490" y="2623373"/>
              <a:ext cx="1238250" cy="1238250"/>
            </a:xfrm>
            <a:prstGeom prst="ellipse">
              <a:avLst/>
            </a:prstGeom>
            <a:blipFill dpi="0" rotWithShape="1">
              <a:blip r:embed="rId12"/>
              <a:srcRect/>
              <a:stretch>
                <a:fillRect b="-4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4A166ED-377E-4BDE-A0AE-56377530076A}"/>
                </a:ext>
              </a:extLst>
            </p:cNvPr>
            <p:cNvSpPr txBox="1"/>
            <p:nvPr/>
          </p:nvSpPr>
          <p:spPr>
            <a:xfrm>
              <a:off x="5149390" y="4079551"/>
              <a:ext cx="2076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Marco Manuel</a:t>
              </a:r>
              <a:endParaRPr lang="en-GB" b="1" dirty="0">
                <a:solidFill>
                  <a:schemeClr val="accent5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5693318-A2E1-4227-8A58-9A1C112ABDDB}"/>
              </a:ext>
            </a:extLst>
          </p:cNvPr>
          <p:cNvGrpSpPr/>
          <p:nvPr/>
        </p:nvGrpSpPr>
        <p:grpSpPr>
          <a:xfrm>
            <a:off x="0" y="0"/>
            <a:ext cx="2352676" cy="6858000"/>
            <a:chOff x="-52388" y="0"/>
            <a:chExt cx="2352676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82F6319-77AC-4244-A207-EDB369826D4F}"/>
                </a:ext>
              </a:extLst>
            </p:cNvPr>
            <p:cNvSpPr/>
            <p:nvPr/>
          </p:nvSpPr>
          <p:spPr>
            <a:xfrm>
              <a:off x="-52388" y="0"/>
              <a:ext cx="235267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0" name="Graphic 49">
              <a:hlinkClick r:id="rId13"/>
              <a:extLst>
                <a:ext uri="{FF2B5EF4-FFF2-40B4-BE49-F238E27FC236}">
                  <a16:creationId xmlns:a16="http://schemas.microsoft.com/office/drawing/2014/main" id="{0080B205-D42C-419A-B87E-C242970E0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3734" y="198651"/>
              <a:ext cx="1860432" cy="511776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DEF0D53-5B16-4D07-BC2F-CAA85D9B4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23916" y="1152525"/>
              <a:ext cx="733425" cy="74295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ACBC7F6-3924-493C-BE4E-717870B2E151}"/>
                </a:ext>
              </a:extLst>
            </p:cNvPr>
            <p:cNvSpPr txBox="1"/>
            <p:nvPr/>
          </p:nvSpPr>
          <p:spPr>
            <a:xfrm>
              <a:off x="857341" y="1127432"/>
              <a:ext cx="1371418" cy="7540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Bem-vindos</a:t>
              </a:r>
              <a:r>
                <a:rPr lang="pt-BR" dirty="0">
                  <a:latin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pt-BR" sz="1400" b="1" dirty="0">
                  <a:solidFill>
                    <a:srgbClr val="2C363E"/>
                  </a:solidFill>
                  <a:latin typeface="Lato Bold" panose="020F0502020204030203" pitchFamily="34" charset="0"/>
                  <a:cs typeface="Lato Bold" panose="020F0502020204030203" pitchFamily="34" charset="0"/>
                </a:rPr>
                <a:t>Turmas Java</a:t>
              </a:r>
            </a:p>
            <a:p>
              <a:r>
                <a:rPr lang="pt-BR" sz="11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Alunos</a:t>
              </a:r>
              <a:endParaRPr lang="pt-BR" sz="12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53" name="Picture 52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A66A25C-2637-4CCD-9075-0619299C1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23916" y="5961451"/>
              <a:ext cx="1038134" cy="349576"/>
            </a:xfrm>
            <a:prstGeom prst="rect">
              <a:avLst/>
            </a:prstGeom>
          </p:spPr>
        </p:pic>
        <p:pic>
          <p:nvPicPr>
            <p:cNvPr id="54" name="Graphic 53">
              <a:hlinkClick r:id="rId18" action="ppaction://hlinksldjump"/>
              <a:extLst>
                <a:ext uri="{FF2B5EF4-FFF2-40B4-BE49-F238E27FC236}">
                  <a16:creationId xmlns:a16="http://schemas.microsoft.com/office/drawing/2014/main" id="{23869209-7055-41F6-9AE2-72E666AF8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61023" y="6444943"/>
              <a:ext cx="304800" cy="304800"/>
            </a:xfrm>
            <a:prstGeom prst="rect">
              <a:avLst/>
            </a:prstGeom>
          </p:spPr>
        </p:pic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79782CF-E38C-4335-AF9B-06F9FA3A52E1}"/>
                </a:ext>
              </a:extLst>
            </p:cNvPr>
            <p:cNvCxnSpPr/>
            <p:nvPr/>
          </p:nvCxnSpPr>
          <p:spPr>
            <a:xfrm>
              <a:off x="-52388" y="6311027"/>
              <a:ext cx="2352676" cy="0"/>
            </a:xfrm>
            <a:prstGeom prst="line">
              <a:avLst/>
            </a:prstGeom>
            <a:ln w="22225">
              <a:solidFill>
                <a:srgbClr val="DCDC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hlinkClick r:id="rId18" action="ppaction://hlinksldjump"/>
              <a:extLst>
                <a:ext uri="{FF2B5EF4-FFF2-40B4-BE49-F238E27FC236}">
                  <a16:creationId xmlns:a16="http://schemas.microsoft.com/office/drawing/2014/main" id="{4444AE2A-09E8-4CAD-BFFB-AEDBC19013EE}"/>
                </a:ext>
              </a:extLst>
            </p:cNvPr>
            <p:cNvSpPr txBox="1"/>
            <p:nvPr/>
          </p:nvSpPr>
          <p:spPr>
            <a:xfrm>
              <a:off x="666750" y="6458843"/>
              <a:ext cx="1562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Terminar Sessão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EEBD91B-E295-4692-A679-EDFF50B13206}"/>
                </a:ext>
              </a:extLst>
            </p:cNvPr>
            <p:cNvGrpSpPr/>
            <p:nvPr/>
          </p:nvGrpSpPr>
          <p:grpSpPr>
            <a:xfrm>
              <a:off x="249090" y="3048001"/>
              <a:ext cx="1979668" cy="2468101"/>
              <a:chOff x="249090" y="2143126"/>
              <a:chExt cx="1979668" cy="2468101"/>
            </a:xfrm>
          </p:grpSpPr>
          <p:pic>
            <p:nvPicPr>
              <p:cNvPr id="60" name="Graphic 59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A1639C60-70C0-438D-95AC-0C9987420D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260423" y="2143126"/>
                <a:ext cx="306000" cy="296727"/>
              </a:xfrm>
              <a:prstGeom prst="rect">
                <a:avLst/>
              </a:prstGeom>
            </p:spPr>
          </p:pic>
          <p:pic>
            <p:nvPicPr>
              <p:cNvPr id="61" name="Graphic 60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DADA05B2-7BF0-493E-B1B8-B605B79AD4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260423" y="2568368"/>
                <a:ext cx="306000" cy="306000"/>
              </a:xfrm>
              <a:prstGeom prst="rect">
                <a:avLst/>
              </a:prstGeom>
            </p:spPr>
          </p:pic>
          <p:pic>
            <p:nvPicPr>
              <p:cNvPr id="62" name="Graphic 61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11C70CA9-FEF9-4C12-832D-6BA74249DC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275311" y="3002883"/>
                <a:ext cx="276225" cy="304800"/>
              </a:xfrm>
              <a:prstGeom prst="rect">
                <a:avLst/>
              </a:prstGeom>
            </p:spPr>
          </p:pic>
          <p:pic>
            <p:nvPicPr>
              <p:cNvPr id="63" name="Graphic 62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D194628A-7A16-4CE4-98DC-B9E1E1B369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260423" y="3436198"/>
                <a:ext cx="306000" cy="306000"/>
              </a:xfrm>
              <a:prstGeom prst="rect">
                <a:avLst/>
              </a:prstGeom>
            </p:spPr>
          </p:pic>
          <p:pic>
            <p:nvPicPr>
              <p:cNvPr id="64" name="Graphic 63">
                <a:hlinkClick r:id="rId33" action="ppaction://hlinksldjump"/>
                <a:extLst>
                  <a:ext uri="{FF2B5EF4-FFF2-40B4-BE49-F238E27FC236}">
                    <a16:creationId xmlns:a16="http://schemas.microsoft.com/office/drawing/2014/main" id="{AC80412F-52F0-4A75-BDC9-E7E856EAE1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249090" y="3870713"/>
                <a:ext cx="328667" cy="306000"/>
              </a:xfrm>
              <a:prstGeom prst="rect">
                <a:avLst/>
              </a:prstGeom>
            </p:spPr>
          </p:pic>
          <p:pic>
            <p:nvPicPr>
              <p:cNvPr id="65" name="Graphic 64">
                <a:hlinkClick r:id="rId36" action="ppaction://hlinksldjump"/>
                <a:extLst>
                  <a:ext uri="{FF2B5EF4-FFF2-40B4-BE49-F238E27FC236}">
                    <a16:creationId xmlns:a16="http://schemas.microsoft.com/office/drawing/2014/main" id="{8A8194AA-3134-49EE-B0BB-0FBD668347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/>
              </a:stretch>
            </p:blipFill>
            <p:spPr>
              <a:xfrm>
                <a:off x="260423" y="4305227"/>
                <a:ext cx="306000" cy="306000"/>
              </a:xfrm>
              <a:prstGeom prst="rect">
                <a:avLst/>
              </a:prstGeom>
            </p:spPr>
          </p:pic>
          <p:sp>
            <p:nvSpPr>
              <p:cNvPr id="66" name="TextBox 65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525F9ADB-4E37-4E19-A8CD-5562AA953B57}"/>
                  </a:ext>
                </a:extLst>
              </p:cNvPr>
              <p:cNvSpPr txBox="1"/>
              <p:nvPr/>
            </p:nvSpPr>
            <p:spPr>
              <a:xfrm>
                <a:off x="666749" y="2152989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Início</a:t>
                </a:r>
              </a:p>
            </p:txBody>
          </p:sp>
          <p:sp>
            <p:nvSpPr>
              <p:cNvPr id="67" name="TextBox 66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35D53EEE-DF74-4F9B-B08F-8C42BAF9C67C}"/>
                  </a:ext>
                </a:extLst>
              </p:cNvPr>
              <p:cNvSpPr txBox="1"/>
              <p:nvPr/>
            </p:nvSpPr>
            <p:spPr>
              <a:xfrm>
                <a:off x="666749" y="2582868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Descrição</a:t>
                </a:r>
              </a:p>
            </p:txBody>
          </p:sp>
          <p:sp>
            <p:nvSpPr>
              <p:cNvPr id="68" name="TextBox 67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870782C1-EA6C-4E4A-B3CD-05A73D3AC882}"/>
                  </a:ext>
                </a:extLst>
              </p:cNvPr>
              <p:cNvSpPr txBox="1"/>
              <p:nvPr/>
            </p:nvSpPr>
            <p:spPr>
              <a:xfrm>
                <a:off x="662033" y="3016783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Funcionalidades</a:t>
                </a:r>
              </a:p>
            </p:txBody>
          </p:sp>
          <p:sp>
            <p:nvSpPr>
              <p:cNvPr id="69" name="TextBox 68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6A410080-D6B6-4AE2-8E8F-89087FC1865B}"/>
                  </a:ext>
                </a:extLst>
              </p:cNvPr>
              <p:cNvSpPr txBox="1"/>
              <p:nvPr/>
            </p:nvSpPr>
            <p:spPr>
              <a:xfrm>
                <a:off x="642983" y="3446662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Alterações</a:t>
                </a:r>
              </a:p>
            </p:txBody>
          </p:sp>
          <p:sp>
            <p:nvSpPr>
              <p:cNvPr id="70" name="TextBox 69">
                <a:hlinkClick r:id="rId33" action="ppaction://hlinksldjump"/>
                <a:extLst>
                  <a:ext uri="{FF2B5EF4-FFF2-40B4-BE49-F238E27FC236}">
                    <a16:creationId xmlns:a16="http://schemas.microsoft.com/office/drawing/2014/main" id="{6EC8DA7C-25DA-4364-B5EF-BD9993BF157C}"/>
                  </a:ext>
                </a:extLst>
              </p:cNvPr>
              <p:cNvSpPr txBox="1"/>
              <p:nvPr/>
            </p:nvSpPr>
            <p:spPr>
              <a:xfrm>
                <a:off x="642982" y="3885213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Melhorias</a:t>
                </a:r>
              </a:p>
            </p:txBody>
          </p:sp>
          <p:sp>
            <p:nvSpPr>
              <p:cNvPr id="71" name="TextBox 70">
                <a:hlinkClick r:id="rId36" action="ppaction://hlinksldjump"/>
                <a:extLst>
                  <a:ext uri="{FF2B5EF4-FFF2-40B4-BE49-F238E27FC236}">
                    <a16:creationId xmlns:a16="http://schemas.microsoft.com/office/drawing/2014/main" id="{8A359BF4-11F9-460E-A507-F11F16C846CF}"/>
                  </a:ext>
                </a:extLst>
              </p:cNvPr>
              <p:cNvSpPr txBox="1"/>
              <p:nvPr/>
            </p:nvSpPr>
            <p:spPr>
              <a:xfrm>
                <a:off x="652351" y="4314979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Conclusão</a:t>
                </a:r>
              </a:p>
            </p:txBody>
          </p:sp>
        </p:grpSp>
        <p:sp>
          <p:nvSpPr>
            <p:cNvPr id="58" name="Rectangle: Rounded Corners 57">
              <a:hlinkClick r:id="rId39" action="ppaction://hlinksldjump"/>
              <a:extLst>
                <a:ext uri="{FF2B5EF4-FFF2-40B4-BE49-F238E27FC236}">
                  <a16:creationId xmlns:a16="http://schemas.microsoft.com/office/drawing/2014/main" id="{5A6F83D9-BAB1-4619-976B-DC0B9E84BB4C}"/>
                </a:ext>
              </a:extLst>
            </p:cNvPr>
            <p:cNvSpPr/>
            <p:nvPr/>
          </p:nvSpPr>
          <p:spPr>
            <a:xfrm>
              <a:off x="523875" y="2082898"/>
              <a:ext cx="1200150" cy="423565"/>
            </a:xfrm>
            <a:prstGeom prst="roundRect">
              <a:avLst/>
            </a:prstGeom>
            <a:solidFill>
              <a:srgbClr val="98C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b="1" spc="130" dirty="0">
                  <a:latin typeface="Lato" panose="020F0502020204030203" pitchFamily="34" charset="0"/>
                  <a:cs typeface="Lato" panose="020F0502020204030203" pitchFamily="34" charset="0"/>
                </a:rPr>
                <a:t>Ver Perfil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3582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7000" b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2BA04A7A-2F3F-415A-A84A-80E8882FE165}"/>
              </a:ext>
            </a:extLst>
          </p:cNvPr>
          <p:cNvGrpSpPr/>
          <p:nvPr/>
        </p:nvGrpSpPr>
        <p:grpSpPr>
          <a:xfrm>
            <a:off x="0" y="0"/>
            <a:ext cx="2352676" cy="6858000"/>
            <a:chOff x="-52388" y="0"/>
            <a:chExt cx="2352676" cy="685800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DF88703-C1F7-4C42-A457-6358E103BFEB}"/>
                </a:ext>
              </a:extLst>
            </p:cNvPr>
            <p:cNvSpPr/>
            <p:nvPr/>
          </p:nvSpPr>
          <p:spPr>
            <a:xfrm>
              <a:off x="-52388" y="0"/>
              <a:ext cx="235267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8" name="Graphic 67">
              <a:hlinkClick r:id="rId3"/>
              <a:extLst>
                <a:ext uri="{FF2B5EF4-FFF2-40B4-BE49-F238E27FC236}">
                  <a16:creationId xmlns:a16="http://schemas.microsoft.com/office/drawing/2014/main" id="{EE99491C-E4CF-45D6-8D45-E039671D0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3734" y="198651"/>
              <a:ext cx="1860432" cy="511776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B8820085-B617-4D81-8DDB-DA311ABDE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3916" y="1152525"/>
              <a:ext cx="733425" cy="742950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CEDEA8C-F1AC-4451-95FB-88BB28B7CCF6}"/>
                </a:ext>
              </a:extLst>
            </p:cNvPr>
            <p:cNvSpPr txBox="1"/>
            <p:nvPr/>
          </p:nvSpPr>
          <p:spPr>
            <a:xfrm>
              <a:off x="857341" y="1127432"/>
              <a:ext cx="1371418" cy="7540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Bem-vindos</a:t>
              </a:r>
              <a:r>
                <a:rPr lang="pt-BR" dirty="0">
                  <a:latin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pt-BR" sz="1400" b="1" dirty="0">
                  <a:solidFill>
                    <a:srgbClr val="2C363E"/>
                  </a:solidFill>
                  <a:latin typeface="Lato Bold" panose="020F0502020204030203" pitchFamily="34" charset="0"/>
                  <a:cs typeface="Lato Bold" panose="020F0502020204030203" pitchFamily="34" charset="0"/>
                </a:rPr>
                <a:t>Turmas Java</a:t>
              </a:r>
            </a:p>
            <a:p>
              <a:r>
                <a:rPr lang="pt-BR" sz="11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Alunos</a:t>
              </a:r>
              <a:endParaRPr lang="pt-BR" sz="12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71" name="Picture 70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5CB435C8-88CB-4AF6-8CDB-5E218C1AA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3916" y="5961451"/>
              <a:ext cx="1038134" cy="349576"/>
            </a:xfrm>
            <a:prstGeom prst="rect">
              <a:avLst/>
            </a:prstGeom>
          </p:spPr>
        </p:pic>
        <p:pic>
          <p:nvPicPr>
            <p:cNvPr id="72" name="Graphic 71">
              <a:hlinkClick r:id="rId8" action="ppaction://hlinksldjump"/>
              <a:extLst>
                <a:ext uri="{FF2B5EF4-FFF2-40B4-BE49-F238E27FC236}">
                  <a16:creationId xmlns:a16="http://schemas.microsoft.com/office/drawing/2014/main" id="{C6DA04B7-F0FB-4082-9317-7A81AA142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61023" y="6444943"/>
              <a:ext cx="304800" cy="304800"/>
            </a:xfrm>
            <a:prstGeom prst="rect">
              <a:avLst/>
            </a:prstGeom>
          </p:spPr>
        </p:pic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A11A511-CAFF-45FA-95DD-FFC92CD24D9A}"/>
                </a:ext>
              </a:extLst>
            </p:cNvPr>
            <p:cNvCxnSpPr/>
            <p:nvPr/>
          </p:nvCxnSpPr>
          <p:spPr>
            <a:xfrm>
              <a:off x="-52388" y="6311027"/>
              <a:ext cx="2352676" cy="0"/>
            </a:xfrm>
            <a:prstGeom prst="line">
              <a:avLst/>
            </a:prstGeom>
            <a:ln w="22225">
              <a:solidFill>
                <a:srgbClr val="DCDC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hlinkClick r:id="rId8" action="ppaction://hlinksldjump"/>
              <a:extLst>
                <a:ext uri="{FF2B5EF4-FFF2-40B4-BE49-F238E27FC236}">
                  <a16:creationId xmlns:a16="http://schemas.microsoft.com/office/drawing/2014/main" id="{15879213-8F16-4567-B67D-EB4E14C625D0}"/>
                </a:ext>
              </a:extLst>
            </p:cNvPr>
            <p:cNvSpPr txBox="1"/>
            <p:nvPr/>
          </p:nvSpPr>
          <p:spPr>
            <a:xfrm>
              <a:off x="666750" y="6458843"/>
              <a:ext cx="1562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Terminar Sessão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F006EE1-6687-4E5D-B616-910243C55887}"/>
                </a:ext>
              </a:extLst>
            </p:cNvPr>
            <p:cNvGrpSpPr/>
            <p:nvPr/>
          </p:nvGrpSpPr>
          <p:grpSpPr>
            <a:xfrm>
              <a:off x="249090" y="3048001"/>
              <a:ext cx="1979668" cy="2468101"/>
              <a:chOff x="249090" y="2143126"/>
              <a:chExt cx="1979668" cy="2468101"/>
            </a:xfrm>
          </p:grpSpPr>
          <p:pic>
            <p:nvPicPr>
              <p:cNvPr id="77" name="Graphic 76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DB3E7ABD-B55B-40C9-91A4-5201EF70B9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60423" y="2143126"/>
                <a:ext cx="306000" cy="296727"/>
              </a:xfrm>
              <a:prstGeom prst="rect">
                <a:avLst/>
              </a:prstGeom>
            </p:spPr>
          </p:pic>
          <p:pic>
            <p:nvPicPr>
              <p:cNvPr id="78" name="Graphic 77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C747BBD7-F722-42C3-8FAE-EB9B49A9FC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60423" y="2568368"/>
                <a:ext cx="306000" cy="306000"/>
              </a:xfrm>
              <a:prstGeom prst="rect">
                <a:avLst/>
              </a:prstGeom>
            </p:spPr>
          </p:pic>
          <p:pic>
            <p:nvPicPr>
              <p:cNvPr id="79" name="Graphic 78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92624E11-67CB-49F8-94AD-429FB3DDB0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275311" y="3002883"/>
                <a:ext cx="276225" cy="304800"/>
              </a:xfrm>
              <a:prstGeom prst="rect">
                <a:avLst/>
              </a:prstGeom>
            </p:spPr>
          </p:pic>
          <p:pic>
            <p:nvPicPr>
              <p:cNvPr id="80" name="Graphic 79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086CB878-0047-41CE-8D74-8333971AF4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60423" y="3436198"/>
                <a:ext cx="306000" cy="306000"/>
              </a:xfrm>
              <a:prstGeom prst="rect">
                <a:avLst/>
              </a:prstGeom>
            </p:spPr>
          </p:pic>
          <p:pic>
            <p:nvPicPr>
              <p:cNvPr id="81" name="Graphic 80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3F1C2130-9E31-44C8-9D1F-F83CA7B52E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249090" y="3870713"/>
                <a:ext cx="328667" cy="306000"/>
              </a:xfrm>
              <a:prstGeom prst="rect">
                <a:avLst/>
              </a:prstGeom>
            </p:spPr>
          </p:pic>
          <p:pic>
            <p:nvPicPr>
              <p:cNvPr id="82" name="Graphic 81">
                <a:hlinkClick r:id="rId26" action="ppaction://hlinksldjump"/>
                <a:extLst>
                  <a:ext uri="{FF2B5EF4-FFF2-40B4-BE49-F238E27FC236}">
                    <a16:creationId xmlns:a16="http://schemas.microsoft.com/office/drawing/2014/main" id="{D52FDD80-DE90-4A22-8208-65C735DEB6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260423" y="4305227"/>
                <a:ext cx="306000" cy="306000"/>
              </a:xfrm>
              <a:prstGeom prst="rect">
                <a:avLst/>
              </a:prstGeom>
            </p:spPr>
          </p:pic>
          <p:sp>
            <p:nvSpPr>
              <p:cNvPr id="83" name="TextBox 82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A1A39A06-69B9-408B-8592-F4C9EFE4F7FF}"/>
                  </a:ext>
                </a:extLst>
              </p:cNvPr>
              <p:cNvSpPr txBox="1"/>
              <p:nvPr/>
            </p:nvSpPr>
            <p:spPr>
              <a:xfrm>
                <a:off x="666749" y="2152989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Início</a:t>
                </a:r>
              </a:p>
            </p:txBody>
          </p:sp>
          <p:sp>
            <p:nvSpPr>
              <p:cNvPr id="84" name="TextBox 83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3AD43A1A-E921-4179-BE6B-6CE3D0FEE485}"/>
                  </a:ext>
                </a:extLst>
              </p:cNvPr>
              <p:cNvSpPr txBox="1"/>
              <p:nvPr/>
            </p:nvSpPr>
            <p:spPr>
              <a:xfrm>
                <a:off x="666749" y="2582868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Descrição</a:t>
                </a:r>
              </a:p>
            </p:txBody>
          </p:sp>
          <p:sp>
            <p:nvSpPr>
              <p:cNvPr id="85" name="TextBox 84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3D2EC326-7481-41D2-AA33-11EC2BBA4111}"/>
                  </a:ext>
                </a:extLst>
              </p:cNvPr>
              <p:cNvSpPr txBox="1"/>
              <p:nvPr/>
            </p:nvSpPr>
            <p:spPr>
              <a:xfrm>
                <a:off x="662033" y="3016783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Funcionalidades</a:t>
                </a:r>
              </a:p>
            </p:txBody>
          </p:sp>
          <p:sp>
            <p:nvSpPr>
              <p:cNvPr id="86" name="TextBox 85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4424DC68-7D8C-4A2B-8E45-FAF6AC4B6A6C}"/>
                  </a:ext>
                </a:extLst>
              </p:cNvPr>
              <p:cNvSpPr txBox="1"/>
              <p:nvPr/>
            </p:nvSpPr>
            <p:spPr>
              <a:xfrm>
                <a:off x="642983" y="3446662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Alterações</a:t>
                </a:r>
              </a:p>
            </p:txBody>
          </p:sp>
          <p:sp>
            <p:nvSpPr>
              <p:cNvPr id="87" name="TextBox 86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7882DBF6-D8E8-4AD7-8D88-3E472CABFABF}"/>
                  </a:ext>
                </a:extLst>
              </p:cNvPr>
              <p:cNvSpPr txBox="1"/>
              <p:nvPr/>
            </p:nvSpPr>
            <p:spPr>
              <a:xfrm>
                <a:off x="642982" y="3885213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Melhorias</a:t>
                </a:r>
              </a:p>
            </p:txBody>
          </p:sp>
          <p:sp>
            <p:nvSpPr>
              <p:cNvPr id="88" name="TextBox 87">
                <a:hlinkClick r:id="rId26" action="ppaction://hlinksldjump"/>
                <a:extLst>
                  <a:ext uri="{FF2B5EF4-FFF2-40B4-BE49-F238E27FC236}">
                    <a16:creationId xmlns:a16="http://schemas.microsoft.com/office/drawing/2014/main" id="{691AAC4A-C52D-442E-B537-B236C5F2CD6D}"/>
                  </a:ext>
                </a:extLst>
              </p:cNvPr>
              <p:cNvSpPr txBox="1"/>
              <p:nvPr/>
            </p:nvSpPr>
            <p:spPr>
              <a:xfrm>
                <a:off x="652351" y="4314979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Conclusão</a:t>
                </a:r>
              </a:p>
            </p:txBody>
          </p:sp>
        </p:grpSp>
        <p:sp>
          <p:nvSpPr>
            <p:cNvPr id="76" name="Rectangle: Rounded Corners 75">
              <a:hlinkClick r:id="rId29" action="ppaction://hlinksldjump"/>
              <a:extLst>
                <a:ext uri="{FF2B5EF4-FFF2-40B4-BE49-F238E27FC236}">
                  <a16:creationId xmlns:a16="http://schemas.microsoft.com/office/drawing/2014/main" id="{8F664E0E-A523-47C3-A774-7DA1D379FA4D}"/>
                </a:ext>
              </a:extLst>
            </p:cNvPr>
            <p:cNvSpPr/>
            <p:nvPr/>
          </p:nvSpPr>
          <p:spPr>
            <a:xfrm>
              <a:off x="523875" y="2082898"/>
              <a:ext cx="1200150" cy="423565"/>
            </a:xfrm>
            <a:prstGeom prst="roundRect">
              <a:avLst/>
            </a:prstGeom>
            <a:solidFill>
              <a:srgbClr val="98C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b="1" spc="130" dirty="0">
                  <a:latin typeface="Lato" panose="020F0502020204030203" pitchFamily="34" charset="0"/>
                  <a:cs typeface="Lato" panose="020F0502020204030203" pitchFamily="34" charset="0"/>
                </a:rPr>
                <a:t>Ver Perfil</a:t>
              </a:r>
            </a:p>
          </p:txBody>
        </p:sp>
      </p:grp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1FC549A-FE1A-457E-879D-A8B1691A40BE}"/>
              </a:ext>
            </a:extLst>
          </p:cNvPr>
          <p:cNvSpPr/>
          <p:nvPr/>
        </p:nvSpPr>
        <p:spPr>
          <a:xfrm>
            <a:off x="2490060" y="1911451"/>
            <a:ext cx="9426630" cy="4050000"/>
          </a:xfrm>
          <a:prstGeom prst="roundRect">
            <a:avLst>
              <a:gd name="adj" fmla="val 1862"/>
            </a:avLst>
          </a:prstGeom>
          <a:solidFill>
            <a:schemeClr val="bg1">
              <a:alpha val="35000"/>
            </a:scheme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635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180000" rIns="180000" bIns="180000" numCol="2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Centro hospitalar</a:t>
            </a:r>
          </a:p>
          <a:p>
            <a:pPr>
              <a:lnSpc>
                <a:spcPct val="150000"/>
              </a:lnSpc>
            </a:pPr>
            <a:endParaRPr lang="pt-PT" sz="1600" dirty="0">
              <a:solidFill>
                <a:srgbClr val="7E7E7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Apoio à operação e gestão de </a:t>
            </a:r>
            <a:r>
              <a:rPr lang="pt-PT" sz="1600" dirty="0" err="1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actividades</a:t>
            </a:r>
            <a:r>
              <a:rPr lang="pt-PT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Processo de consultas digital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Gerir vagas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Pesquisar informação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Controlar o sistema de </a:t>
            </a:r>
            <a:r>
              <a:rPr lang="pt-PT" sz="1600" dirty="0" err="1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facturação</a:t>
            </a:r>
            <a:endParaRPr lang="pt-PT" sz="1600" dirty="0">
              <a:solidFill>
                <a:srgbClr val="7E7E7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dirty="0">
              <a:solidFill>
                <a:srgbClr val="7E7E7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dirty="0">
              <a:solidFill>
                <a:srgbClr val="7E7E7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dirty="0">
              <a:solidFill>
                <a:srgbClr val="7E7E7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Controlo de informação: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Digitalizar informação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Controlar estado de consultas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Promover a segurança dos dados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dirty="0">
              <a:solidFill>
                <a:srgbClr val="7E7E7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Automatização de processos: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Agilizar tarefas do </a:t>
            </a:r>
            <a:r>
              <a:rPr lang="pt-PT" sz="1600" dirty="0" err="1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recepcionista</a:t>
            </a:r>
            <a:endParaRPr lang="pt-PT" sz="1600" dirty="0">
              <a:solidFill>
                <a:srgbClr val="7E7E7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Maior produtividade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Reduzir de erros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Rapidez de atendimento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836BC344-4A87-45D8-A371-552BCF04A196}"/>
              </a:ext>
            </a:extLst>
          </p:cNvPr>
          <p:cNvSpPr txBox="1">
            <a:spLocks/>
          </p:cNvSpPr>
          <p:nvPr/>
        </p:nvSpPr>
        <p:spPr>
          <a:xfrm>
            <a:off x="4305300" y="481117"/>
            <a:ext cx="7623175" cy="107701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j-ea"/>
                <a:cs typeface="Lato" panose="020F0502020204030203" pitchFamily="34" charset="0"/>
              </a:defRPr>
            </a:lvl1pPr>
          </a:lstStyle>
          <a:p>
            <a:r>
              <a:rPr lang="pt-PT" b="1" spc="50" dirty="0">
                <a:ln w="9525" cmpd="sng">
                  <a:solidFill>
                    <a:schemeClr val="accent5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Descrição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5B91B70B-8F4A-4F2A-B542-1E7A357DB14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546410" y="406641"/>
            <a:ext cx="1730136" cy="1225970"/>
          </a:xfrm>
          <a:prstGeom prst="rect">
            <a:avLst/>
          </a:prstGeom>
        </p:spPr>
      </p:pic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D8663A2B-C45C-43AB-9D39-6091D33C99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1826" y="6446838"/>
            <a:ext cx="2584850" cy="365125"/>
          </a:xfrm>
        </p:spPr>
        <p:txBody>
          <a:bodyPr/>
          <a:lstStyle/>
          <a:p>
            <a:fld id="{45024920-835C-4A94-B383-2B41B7582434}" type="datetime1">
              <a:rPr lang="pt-PT" smtClean="0"/>
              <a:t>21/03/2021</a:t>
            </a:fld>
            <a:endParaRPr lang="en-US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465A597C-4F09-43DE-AFF6-759A55FB6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46838"/>
            <a:ext cx="323850" cy="365125"/>
          </a:xfrm>
        </p:spPr>
        <p:txBody>
          <a:bodyPr/>
          <a:lstStyle/>
          <a:p>
            <a:pPr algn="r"/>
            <a:fld id="{3A98EE3D-8CD1-4C3F-BD1C-C98C9596463C}" type="slidenum">
              <a:rPr lang="en-US" smtClean="0"/>
              <a:pPr algn="r"/>
              <a:t>3</a:t>
            </a:fld>
            <a:endParaRPr lang="en-US" dirty="0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D56C861C-B751-4ADC-8461-BD3FCCC71498}"/>
              </a:ext>
            </a:extLst>
          </p:cNvPr>
          <p:cNvSpPr/>
          <p:nvPr/>
        </p:nvSpPr>
        <p:spPr>
          <a:xfrm rot="5400000">
            <a:off x="-162000" y="3608242"/>
            <a:ext cx="360000" cy="36000"/>
          </a:xfrm>
          <a:prstGeom prst="trapezoi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864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7000" b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>
            <a:extLst>
              <a:ext uri="{FF2B5EF4-FFF2-40B4-BE49-F238E27FC236}">
                <a16:creationId xmlns:a16="http://schemas.microsoft.com/office/drawing/2014/main" id="{39412EFD-9112-4673-853C-DBD283097937}"/>
              </a:ext>
            </a:extLst>
          </p:cNvPr>
          <p:cNvGrpSpPr/>
          <p:nvPr/>
        </p:nvGrpSpPr>
        <p:grpSpPr>
          <a:xfrm>
            <a:off x="0" y="0"/>
            <a:ext cx="2352676" cy="6858000"/>
            <a:chOff x="-52388" y="0"/>
            <a:chExt cx="2352676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2B9EB6F-1F0C-4054-AEEF-69DA979F7433}"/>
                </a:ext>
              </a:extLst>
            </p:cNvPr>
            <p:cNvSpPr/>
            <p:nvPr/>
          </p:nvSpPr>
          <p:spPr>
            <a:xfrm>
              <a:off x="-52388" y="0"/>
              <a:ext cx="235267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2" name="Graphic 91">
              <a:hlinkClick r:id="rId3"/>
              <a:extLst>
                <a:ext uri="{FF2B5EF4-FFF2-40B4-BE49-F238E27FC236}">
                  <a16:creationId xmlns:a16="http://schemas.microsoft.com/office/drawing/2014/main" id="{06DF8618-CACF-4A2A-B01E-B4C09A22E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3734" y="198651"/>
              <a:ext cx="1860432" cy="511776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880D5A4C-6CC9-4FD5-8050-2DAB051E8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3916" y="1152525"/>
              <a:ext cx="733425" cy="742950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ED36592-F578-4B86-89F7-B807C1C2A1BE}"/>
                </a:ext>
              </a:extLst>
            </p:cNvPr>
            <p:cNvSpPr txBox="1"/>
            <p:nvPr/>
          </p:nvSpPr>
          <p:spPr>
            <a:xfrm>
              <a:off x="857341" y="1127432"/>
              <a:ext cx="1371418" cy="7540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Bem-vindos</a:t>
              </a:r>
              <a:r>
                <a:rPr lang="pt-BR" dirty="0">
                  <a:latin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pt-BR" sz="1400" b="1" dirty="0">
                  <a:solidFill>
                    <a:srgbClr val="2C363E"/>
                  </a:solidFill>
                  <a:latin typeface="Lato Bold" panose="020F0502020204030203" pitchFamily="34" charset="0"/>
                  <a:cs typeface="Lato Bold" panose="020F0502020204030203" pitchFamily="34" charset="0"/>
                </a:rPr>
                <a:t>Turmas Java</a:t>
              </a:r>
            </a:p>
            <a:p>
              <a:r>
                <a:rPr lang="pt-BR" sz="11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Alunos</a:t>
              </a:r>
              <a:endParaRPr lang="pt-BR" sz="12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95" name="Picture 94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F3D8A865-F989-41EC-AB27-932AB5F55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3916" y="5961451"/>
              <a:ext cx="1038134" cy="349576"/>
            </a:xfrm>
            <a:prstGeom prst="rect">
              <a:avLst/>
            </a:prstGeom>
          </p:spPr>
        </p:pic>
        <p:pic>
          <p:nvPicPr>
            <p:cNvPr id="96" name="Graphic 95">
              <a:hlinkClick r:id="rId8" action="ppaction://hlinksldjump"/>
              <a:extLst>
                <a:ext uri="{FF2B5EF4-FFF2-40B4-BE49-F238E27FC236}">
                  <a16:creationId xmlns:a16="http://schemas.microsoft.com/office/drawing/2014/main" id="{69FE702D-1236-4194-BDF4-A66133B73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61023" y="6444943"/>
              <a:ext cx="304800" cy="304800"/>
            </a:xfrm>
            <a:prstGeom prst="rect">
              <a:avLst/>
            </a:prstGeom>
          </p:spPr>
        </p:pic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94D8349F-E583-4F07-805E-E91C2DEE53CE}"/>
                </a:ext>
              </a:extLst>
            </p:cNvPr>
            <p:cNvCxnSpPr/>
            <p:nvPr/>
          </p:nvCxnSpPr>
          <p:spPr>
            <a:xfrm>
              <a:off x="-52388" y="6311027"/>
              <a:ext cx="2352676" cy="0"/>
            </a:xfrm>
            <a:prstGeom prst="line">
              <a:avLst/>
            </a:prstGeom>
            <a:ln w="22225">
              <a:solidFill>
                <a:srgbClr val="DCDC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hlinkClick r:id="rId8" action="ppaction://hlinksldjump"/>
              <a:extLst>
                <a:ext uri="{FF2B5EF4-FFF2-40B4-BE49-F238E27FC236}">
                  <a16:creationId xmlns:a16="http://schemas.microsoft.com/office/drawing/2014/main" id="{A9CA7D2D-A7DE-4CC9-94EA-F76C796756F4}"/>
                </a:ext>
              </a:extLst>
            </p:cNvPr>
            <p:cNvSpPr txBox="1"/>
            <p:nvPr/>
          </p:nvSpPr>
          <p:spPr>
            <a:xfrm>
              <a:off x="666750" y="6458843"/>
              <a:ext cx="1562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Terminar Sessão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ED029C2D-A954-4AF7-805C-7060C0D97139}"/>
                </a:ext>
              </a:extLst>
            </p:cNvPr>
            <p:cNvGrpSpPr/>
            <p:nvPr/>
          </p:nvGrpSpPr>
          <p:grpSpPr>
            <a:xfrm>
              <a:off x="249090" y="3048001"/>
              <a:ext cx="1979668" cy="2468101"/>
              <a:chOff x="249090" y="2143126"/>
              <a:chExt cx="1979668" cy="2468101"/>
            </a:xfrm>
          </p:grpSpPr>
          <p:pic>
            <p:nvPicPr>
              <p:cNvPr id="101" name="Graphic 100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2CEE6D3D-7519-45AC-9DDA-FCCBA83340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60423" y="2143126"/>
                <a:ext cx="306000" cy="296727"/>
              </a:xfrm>
              <a:prstGeom prst="rect">
                <a:avLst/>
              </a:prstGeom>
            </p:spPr>
          </p:pic>
          <p:pic>
            <p:nvPicPr>
              <p:cNvPr id="102" name="Graphic 101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9E7F2F09-0966-41FA-A44A-33224F2244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60423" y="2568368"/>
                <a:ext cx="306000" cy="306000"/>
              </a:xfrm>
              <a:prstGeom prst="rect">
                <a:avLst/>
              </a:prstGeom>
            </p:spPr>
          </p:pic>
          <p:pic>
            <p:nvPicPr>
              <p:cNvPr id="103" name="Graphic 102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0F9FD85B-6C83-4BA2-82DA-0C9DAF9D60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275311" y="3002883"/>
                <a:ext cx="276225" cy="304800"/>
              </a:xfrm>
              <a:prstGeom prst="rect">
                <a:avLst/>
              </a:prstGeom>
            </p:spPr>
          </p:pic>
          <p:pic>
            <p:nvPicPr>
              <p:cNvPr id="104" name="Graphic 103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47AEA060-A32E-4391-9D9C-4AD29B7B37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60423" y="3436198"/>
                <a:ext cx="306000" cy="306000"/>
              </a:xfrm>
              <a:prstGeom prst="rect">
                <a:avLst/>
              </a:prstGeom>
            </p:spPr>
          </p:pic>
          <p:pic>
            <p:nvPicPr>
              <p:cNvPr id="105" name="Graphic 104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EA43E81A-0BE7-4580-BEC6-A73A0A4C62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249090" y="3870713"/>
                <a:ext cx="328667" cy="306000"/>
              </a:xfrm>
              <a:prstGeom prst="rect">
                <a:avLst/>
              </a:prstGeom>
            </p:spPr>
          </p:pic>
          <p:pic>
            <p:nvPicPr>
              <p:cNvPr id="106" name="Graphic 105">
                <a:hlinkClick r:id="rId26" action="ppaction://hlinksldjump"/>
                <a:extLst>
                  <a:ext uri="{FF2B5EF4-FFF2-40B4-BE49-F238E27FC236}">
                    <a16:creationId xmlns:a16="http://schemas.microsoft.com/office/drawing/2014/main" id="{A3BED3DF-2A8E-4C50-8C96-45034CD882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260423" y="4305227"/>
                <a:ext cx="306000" cy="306000"/>
              </a:xfrm>
              <a:prstGeom prst="rect">
                <a:avLst/>
              </a:prstGeom>
            </p:spPr>
          </p:pic>
          <p:sp>
            <p:nvSpPr>
              <p:cNvPr id="107" name="TextBox 106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E15EAB04-E9C7-4014-A8AD-23C82B4DBB4C}"/>
                  </a:ext>
                </a:extLst>
              </p:cNvPr>
              <p:cNvSpPr txBox="1"/>
              <p:nvPr/>
            </p:nvSpPr>
            <p:spPr>
              <a:xfrm>
                <a:off x="666749" y="2152989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Início</a:t>
                </a:r>
              </a:p>
            </p:txBody>
          </p:sp>
          <p:sp>
            <p:nvSpPr>
              <p:cNvPr id="108" name="TextBox 107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96E0772F-3385-4222-B773-E99657BABF85}"/>
                  </a:ext>
                </a:extLst>
              </p:cNvPr>
              <p:cNvSpPr txBox="1"/>
              <p:nvPr/>
            </p:nvSpPr>
            <p:spPr>
              <a:xfrm>
                <a:off x="666749" y="2582868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Descrição</a:t>
                </a:r>
              </a:p>
            </p:txBody>
          </p:sp>
          <p:sp>
            <p:nvSpPr>
              <p:cNvPr id="109" name="TextBox 108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E612C712-DC80-4A06-ACE0-E32276265F2D}"/>
                  </a:ext>
                </a:extLst>
              </p:cNvPr>
              <p:cNvSpPr txBox="1"/>
              <p:nvPr/>
            </p:nvSpPr>
            <p:spPr>
              <a:xfrm>
                <a:off x="662033" y="3016783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Funcionalidades</a:t>
                </a:r>
              </a:p>
            </p:txBody>
          </p:sp>
          <p:sp>
            <p:nvSpPr>
              <p:cNvPr id="110" name="TextBox 109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28A09DD8-9B46-47AD-AD78-37A041355167}"/>
                  </a:ext>
                </a:extLst>
              </p:cNvPr>
              <p:cNvSpPr txBox="1"/>
              <p:nvPr/>
            </p:nvSpPr>
            <p:spPr>
              <a:xfrm>
                <a:off x="642983" y="3446662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Alterações</a:t>
                </a:r>
              </a:p>
            </p:txBody>
          </p:sp>
          <p:sp>
            <p:nvSpPr>
              <p:cNvPr id="111" name="TextBox 110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5FB66558-4EFE-41E1-BF3F-60301DF29939}"/>
                  </a:ext>
                </a:extLst>
              </p:cNvPr>
              <p:cNvSpPr txBox="1"/>
              <p:nvPr/>
            </p:nvSpPr>
            <p:spPr>
              <a:xfrm>
                <a:off x="642982" y="3885213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Melhorias</a:t>
                </a:r>
              </a:p>
            </p:txBody>
          </p:sp>
          <p:sp>
            <p:nvSpPr>
              <p:cNvPr id="112" name="TextBox 111">
                <a:hlinkClick r:id="rId26" action="ppaction://hlinksldjump"/>
                <a:extLst>
                  <a:ext uri="{FF2B5EF4-FFF2-40B4-BE49-F238E27FC236}">
                    <a16:creationId xmlns:a16="http://schemas.microsoft.com/office/drawing/2014/main" id="{B8ADA0E9-0F49-4451-82BF-99B23928EB1B}"/>
                  </a:ext>
                </a:extLst>
              </p:cNvPr>
              <p:cNvSpPr txBox="1"/>
              <p:nvPr/>
            </p:nvSpPr>
            <p:spPr>
              <a:xfrm>
                <a:off x="652351" y="4314979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Conclusão</a:t>
                </a:r>
              </a:p>
            </p:txBody>
          </p:sp>
        </p:grpSp>
        <p:sp>
          <p:nvSpPr>
            <p:cNvPr id="100" name="Rectangle: Rounded Corners 99">
              <a:hlinkClick r:id="rId29" action="ppaction://hlinksldjump"/>
              <a:extLst>
                <a:ext uri="{FF2B5EF4-FFF2-40B4-BE49-F238E27FC236}">
                  <a16:creationId xmlns:a16="http://schemas.microsoft.com/office/drawing/2014/main" id="{B70C984A-559D-47C7-9401-4E3813DD5484}"/>
                </a:ext>
              </a:extLst>
            </p:cNvPr>
            <p:cNvSpPr/>
            <p:nvPr/>
          </p:nvSpPr>
          <p:spPr>
            <a:xfrm>
              <a:off x="523875" y="2082898"/>
              <a:ext cx="1200150" cy="423565"/>
            </a:xfrm>
            <a:prstGeom prst="roundRect">
              <a:avLst/>
            </a:prstGeom>
            <a:solidFill>
              <a:srgbClr val="98C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b="1" spc="130" dirty="0">
                  <a:latin typeface="Lato" panose="020F0502020204030203" pitchFamily="34" charset="0"/>
                  <a:cs typeface="Lato" panose="020F0502020204030203" pitchFamily="34" charset="0"/>
                </a:rPr>
                <a:t>Ver Perfil</a:t>
              </a:r>
            </a:p>
          </p:txBody>
        </p:sp>
      </p:grp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1FC549A-FE1A-457E-879D-A8B1691A40BE}"/>
              </a:ext>
            </a:extLst>
          </p:cNvPr>
          <p:cNvSpPr/>
          <p:nvPr/>
        </p:nvSpPr>
        <p:spPr>
          <a:xfrm>
            <a:off x="2490060" y="1911451"/>
            <a:ext cx="9426630" cy="4050000"/>
          </a:xfrm>
          <a:prstGeom prst="roundRect">
            <a:avLst>
              <a:gd name="adj" fmla="val 1862"/>
            </a:avLst>
          </a:prstGeom>
          <a:solidFill>
            <a:schemeClr val="bg1">
              <a:alpha val="35000"/>
            </a:scheme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635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180000" rIns="180000" bIns="180000" numCol="3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Registo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Login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Dashboard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Página de perfil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Listar médicos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7E7E7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Consultas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Gerar vagas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Marcar consulta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Iniciar consulta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Guardar notas da consulta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Terminar consulta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7E7E7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Lista de espera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Checkin do utente na recepção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Lista de utentes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Ver utentes atrasados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7E7E7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Faturação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Emitir recibo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Emitir fatura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Listar documentos ao utente</a:t>
            </a:r>
            <a:endParaRPr lang="pt-PT" sz="1600" dirty="0">
              <a:solidFill>
                <a:srgbClr val="7E7E7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dirty="0">
              <a:solidFill>
                <a:srgbClr val="2C363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836BC344-4A87-45D8-A371-552BCF04A196}"/>
              </a:ext>
            </a:extLst>
          </p:cNvPr>
          <p:cNvSpPr txBox="1">
            <a:spLocks/>
          </p:cNvSpPr>
          <p:nvPr/>
        </p:nvSpPr>
        <p:spPr>
          <a:xfrm>
            <a:off x="4305300" y="481117"/>
            <a:ext cx="7623175" cy="107701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j-ea"/>
                <a:cs typeface="Lato" panose="020F0502020204030203" pitchFamily="34" charset="0"/>
              </a:defRPr>
            </a:lvl1pPr>
          </a:lstStyle>
          <a:p>
            <a:r>
              <a:rPr lang="pt-PT" b="1" spc="50" dirty="0">
                <a:ln w="9525" cmpd="sng">
                  <a:solidFill>
                    <a:schemeClr val="accent5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Funcionalidades Solicitadas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5B91B70B-8F4A-4F2A-B542-1E7A357DB14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546410" y="406641"/>
            <a:ext cx="1730136" cy="1225970"/>
          </a:xfrm>
          <a:prstGeom prst="rect">
            <a:avLst/>
          </a:prstGeom>
        </p:spPr>
      </p:pic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D8663A2B-C45C-43AB-9D39-6091D33C99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1826" y="6446838"/>
            <a:ext cx="2584850" cy="365125"/>
          </a:xfrm>
        </p:spPr>
        <p:txBody>
          <a:bodyPr/>
          <a:lstStyle/>
          <a:p>
            <a:fld id="{45024920-835C-4A94-B383-2B41B7582434}" type="datetime1">
              <a:rPr lang="pt-PT" smtClean="0"/>
              <a:t>21/03/2021</a:t>
            </a:fld>
            <a:endParaRPr lang="en-US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465A597C-4F09-43DE-AFF6-759A55FB6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46838"/>
            <a:ext cx="323850" cy="365125"/>
          </a:xfrm>
        </p:spPr>
        <p:txBody>
          <a:bodyPr/>
          <a:lstStyle/>
          <a:p>
            <a:pPr algn="r"/>
            <a:fld id="{3A98EE3D-8CD1-4C3F-BD1C-C98C9596463C}" type="slidenum">
              <a:rPr lang="en-US" smtClean="0"/>
              <a:pPr algn="r"/>
              <a:t>4</a:t>
            </a:fld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33B58EEF-B320-4A6E-AFE9-59FFDE4D34AB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005391" y="4291102"/>
            <a:ext cx="1651967" cy="1490901"/>
          </a:xfrm>
          <a:prstGeom prst="rect">
            <a:avLst/>
          </a:prstGeom>
        </p:spPr>
      </p:pic>
      <p:sp>
        <p:nvSpPr>
          <p:cNvPr id="77" name="Trapezoid 76">
            <a:extLst>
              <a:ext uri="{FF2B5EF4-FFF2-40B4-BE49-F238E27FC236}">
                <a16:creationId xmlns:a16="http://schemas.microsoft.com/office/drawing/2014/main" id="{CFABF1DA-BE65-48DA-AF3F-77938CB75252}"/>
              </a:ext>
            </a:extLst>
          </p:cNvPr>
          <p:cNvSpPr/>
          <p:nvPr/>
        </p:nvSpPr>
        <p:spPr>
          <a:xfrm rot="5400000">
            <a:off x="-162000" y="4042157"/>
            <a:ext cx="360000" cy="36000"/>
          </a:xfrm>
          <a:prstGeom prst="trapezoi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670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7000" b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id="{195F0369-5961-4704-BBD4-69091D486FB2}"/>
              </a:ext>
            </a:extLst>
          </p:cNvPr>
          <p:cNvGrpSpPr/>
          <p:nvPr/>
        </p:nvGrpSpPr>
        <p:grpSpPr>
          <a:xfrm>
            <a:off x="0" y="0"/>
            <a:ext cx="2352676" cy="6858000"/>
            <a:chOff x="-52388" y="0"/>
            <a:chExt cx="2352676" cy="6858000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4EE5C85-3B8E-4C12-8EF6-F998BD3DA345}"/>
                </a:ext>
              </a:extLst>
            </p:cNvPr>
            <p:cNvSpPr/>
            <p:nvPr/>
          </p:nvSpPr>
          <p:spPr>
            <a:xfrm>
              <a:off x="-52388" y="0"/>
              <a:ext cx="235267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3" name="Graphic 92">
              <a:hlinkClick r:id="rId3"/>
              <a:extLst>
                <a:ext uri="{FF2B5EF4-FFF2-40B4-BE49-F238E27FC236}">
                  <a16:creationId xmlns:a16="http://schemas.microsoft.com/office/drawing/2014/main" id="{FCD47338-70A4-4F4C-B051-5E73B4B57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3734" y="198651"/>
              <a:ext cx="1860432" cy="511776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7EC234DB-9335-4FB5-9AEA-E42370879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3916" y="1152525"/>
              <a:ext cx="733425" cy="742950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8A1103A-60F3-4A26-8987-43DC1FE1EEE6}"/>
                </a:ext>
              </a:extLst>
            </p:cNvPr>
            <p:cNvSpPr txBox="1"/>
            <p:nvPr/>
          </p:nvSpPr>
          <p:spPr>
            <a:xfrm>
              <a:off x="857341" y="1127432"/>
              <a:ext cx="1371418" cy="7540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Bem-vindos</a:t>
              </a:r>
              <a:r>
                <a:rPr lang="pt-BR" dirty="0">
                  <a:latin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pt-BR" sz="1400" b="1" dirty="0">
                  <a:solidFill>
                    <a:srgbClr val="2C363E"/>
                  </a:solidFill>
                  <a:latin typeface="Lato Bold" panose="020F0502020204030203" pitchFamily="34" charset="0"/>
                  <a:cs typeface="Lato Bold" panose="020F0502020204030203" pitchFamily="34" charset="0"/>
                </a:rPr>
                <a:t>Turmas Java</a:t>
              </a:r>
            </a:p>
            <a:p>
              <a:r>
                <a:rPr lang="pt-BR" sz="11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Alunos</a:t>
              </a:r>
              <a:endParaRPr lang="pt-BR" sz="12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96" name="Picture 95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92235D6E-D2CF-4E73-9FA3-A410269E9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3916" y="5961451"/>
              <a:ext cx="1038134" cy="349576"/>
            </a:xfrm>
            <a:prstGeom prst="rect">
              <a:avLst/>
            </a:prstGeom>
          </p:spPr>
        </p:pic>
        <p:pic>
          <p:nvPicPr>
            <p:cNvPr id="97" name="Graphic 96">
              <a:hlinkClick r:id="rId8" action="ppaction://hlinksldjump"/>
              <a:extLst>
                <a:ext uri="{FF2B5EF4-FFF2-40B4-BE49-F238E27FC236}">
                  <a16:creationId xmlns:a16="http://schemas.microsoft.com/office/drawing/2014/main" id="{4EB21D7A-56D8-499D-8606-E0B54BAB3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61023" y="6444943"/>
              <a:ext cx="304800" cy="304800"/>
            </a:xfrm>
            <a:prstGeom prst="rect">
              <a:avLst/>
            </a:prstGeom>
          </p:spPr>
        </p:pic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A87F7232-292C-4DF2-A263-9F6643CBFA19}"/>
                </a:ext>
              </a:extLst>
            </p:cNvPr>
            <p:cNvCxnSpPr/>
            <p:nvPr/>
          </p:nvCxnSpPr>
          <p:spPr>
            <a:xfrm>
              <a:off x="-52388" y="6311027"/>
              <a:ext cx="2352676" cy="0"/>
            </a:xfrm>
            <a:prstGeom prst="line">
              <a:avLst/>
            </a:prstGeom>
            <a:ln w="22225">
              <a:solidFill>
                <a:srgbClr val="DCDC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hlinkClick r:id="rId8" action="ppaction://hlinksldjump"/>
              <a:extLst>
                <a:ext uri="{FF2B5EF4-FFF2-40B4-BE49-F238E27FC236}">
                  <a16:creationId xmlns:a16="http://schemas.microsoft.com/office/drawing/2014/main" id="{2751A6B1-7116-4811-B61E-CA414B8B84AC}"/>
                </a:ext>
              </a:extLst>
            </p:cNvPr>
            <p:cNvSpPr txBox="1"/>
            <p:nvPr/>
          </p:nvSpPr>
          <p:spPr>
            <a:xfrm>
              <a:off x="666750" y="6458843"/>
              <a:ext cx="1562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Terminar Sessão</a:t>
              </a:r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4BF50522-FD57-45ED-AAA2-B6B3173B4AC3}"/>
                </a:ext>
              </a:extLst>
            </p:cNvPr>
            <p:cNvGrpSpPr/>
            <p:nvPr/>
          </p:nvGrpSpPr>
          <p:grpSpPr>
            <a:xfrm>
              <a:off x="249090" y="3048001"/>
              <a:ext cx="1979668" cy="2468101"/>
              <a:chOff x="249090" y="2143126"/>
              <a:chExt cx="1979668" cy="2468101"/>
            </a:xfrm>
          </p:grpSpPr>
          <p:pic>
            <p:nvPicPr>
              <p:cNvPr id="102" name="Graphic 101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8E4D9683-DDA7-43C3-92D4-99544981CC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60423" y="2143126"/>
                <a:ext cx="306000" cy="296727"/>
              </a:xfrm>
              <a:prstGeom prst="rect">
                <a:avLst/>
              </a:prstGeom>
            </p:spPr>
          </p:pic>
          <p:pic>
            <p:nvPicPr>
              <p:cNvPr id="103" name="Graphic 102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673C0DAA-8A55-47F5-B4BC-1619248E90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60423" y="2568368"/>
                <a:ext cx="306000" cy="306000"/>
              </a:xfrm>
              <a:prstGeom prst="rect">
                <a:avLst/>
              </a:prstGeom>
            </p:spPr>
          </p:pic>
          <p:pic>
            <p:nvPicPr>
              <p:cNvPr id="104" name="Graphic 103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698E24A1-FF9E-4AC8-AA3E-806E39013F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275311" y="3002883"/>
                <a:ext cx="276225" cy="304800"/>
              </a:xfrm>
              <a:prstGeom prst="rect">
                <a:avLst/>
              </a:prstGeom>
            </p:spPr>
          </p:pic>
          <p:pic>
            <p:nvPicPr>
              <p:cNvPr id="105" name="Graphic 104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7D474B33-81EB-4730-8CB4-DD02AA7C0F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60423" y="3436198"/>
                <a:ext cx="306000" cy="306000"/>
              </a:xfrm>
              <a:prstGeom prst="rect">
                <a:avLst/>
              </a:prstGeom>
            </p:spPr>
          </p:pic>
          <p:pic>
            <p:nvPicPr>
              <p:cNvPr id="106" name="Graphic 105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CE2F489C-ADA4-4184-B77A-9F4297698E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249090" y="3870713"/>
                <a:ext cx="328667" cy="306000"/>
              </a:xfrm>
              <a:prstGeom prst="rect">
                <a:avLst/>
              </a:prstGeom>
            </p:spPr>
          </p:pic>
          <p:pic>
            <p:nvPicPr>
              <p:cNvPr id="107" name="Graphic 106">
                <a:hlinkClick r:id="rId26" action="ppaction://hlinksldjump"/>
                <a:extLst>
                  <a:ext uri="{FF2B5EF4-FFF2-40B4-BE49-F238E27FC236}">
                    <a16:creationId xmlns:a16="http://schemas.microsoft.com/office/drawing/2014/main" id="{AC6FF439-89A9-4DDC-A32B-5434CD8345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260423" y="4305227"/>
                <a:ext cx="306000" cy="306000"/>
              </a:xfrm>
              <a:prstGeom prst="rect">
                <a:avLst/>
              </a:prstGeom>
            </p:spPr>
          </p:pic>
          <p:sp>
            <p:nvSpPr>
              <p:cNvPr id="108" name="TextBox 107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802F938B-9C33-4DF7-B647-D8EA744BBCB1}"/>
                  </a:ext>
                </a:extLst>
              </p:cNvPr>
              <p:cNvSpPr txBox="1"/>
              <p:nvPr/>
            </p:nvSpPr>
            <p:spPr>
              <a:xfrm>
                <a:off x="666749" y="2152989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Início</a:t>
                </a:r>
              </a:p>
            </p:txBody>
          </p:sp>
          <p:sp>
            <p:nvSpPr>
              <p:cNvPr id="109" name="TextBox 108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765FC417-D3F9-43FB-9051-4BABBC611388}"/>
                  </a:ext>
                </a:extLst>
              </p:cNvPr>
              <p:cNvSpPr txBox="1"/>
              <p:nvPr/>
            </p:nvSpPr>
            <p:spPr>
              <a:xfrm>
                <a:off x="666749" y="2582868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Descrição</a:t>
                </a:r>
              </a:p>
            </p:txBody>
          </p:sp>
          <p:sp>
            <p:nvSpPr>
              <p:cNvPr id="110" name="TextBox 109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0203F671-E5E1-41E4-A61C-E09477C63C24}"/>
                  </a:ext>
                </a:extLst>
              </p:cNvPr>
              <p:cNvSpPr txBox="1"/>
              <p:nvPr/>
            </p:nvSpPr>
            <p:spPr>
              <a:xfrm>
                <a:off x="662033" y="3016783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Funcionalidades</a:t>
                </a:r>
              </a:p>
            </p:txBody>
          </p:sp>
          <p:sp>
            <p:nvSpPr>
              <p:cNvPr id="111" name="TextBox 110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940C0216-8E89-4C06-B0BE-520F1A20A56F}"/>
                  </a:ext>
                </a:extLst>
              </p:cNvPr>
              <p:cNvSpPr txBox="1"/>
              <p:nvPr/>
            </p:nvSpPr>
            <p:spPr>
              <a:xfrm>
                <a:off x="642983" y="3446662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Alterações</a:t>
                </a:r>
              </a:p>
            </p:txBody>
          </p:sp>
          <p:sp>
            <p:nvSpPr>
              <p:cNvPr id="112" name="TextBox 111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814BA5AE-B802-4953-8DFB-14C400348BC5}"/>
                  </a:ext>
                </a:extLst>
              </p:cNvPr>
              <p:cNvSpPr txBox="1"/>
              <p:nvPr/>
            </p:nvSpPr>
            <p:spPr>
              <a:xfrm>
                <a:off x="642982" y="3885213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Melhorias</a:t>
                </a:r>
              </a:p>
            </p:txBody>
          </p:sp>
          <p:sp>
            <p:nvSpPr>
              <p:cNvPr id="113" name="TextBox 112">
                <a:hlinkClick r:id="rId26" action="ppaction://hlinksldjump"/>
                <a:extLst>
                  <a:ext uri="{FF2B5EF4-FFF2-40B4-BE49-F238E27FC236}">
                    <a16:creationId xmlns:a16="http://schemas.microsoft.com/office/drawing/2014/main" id="{41BCBFE8-134F-45C7-9190-D7466105C2E5}"/>
                  </a:ext>
                </a:extLst>
              </p:cNvPr>
              <p:cNvSpPr txBox="1"/>
              <p:nvPr/>
            </p:nvSpPr>
            <p:spPr>
              <a:xfrm>
                <a:off x="652351" y="4314979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Conclusão</a:t>
                </a:r>
              </a:p>
            </p:txBody>
          </p:sp>
        </p:grpSp>
        <p:sp>
          <p:nvSpPr>
            <p:cNvPr id="101" name="Rectangle: Rounded Corners 100">
              <a:hlinkClick r:id="rId29" action="ppaction://hlinksldjump"/>
              <a:extLst>
                <a:ext uri="{FF2B5EF4-FFF2-40B4-BE49-F238E27FC236}">
                  <a16:creationId xmlns:a16="http://schemas.microsoft.com/office/drawing/2014/main" id="{0477ECFE-6438-4429-8846-E584F07C6761}"/>
                </a:ext>
              </a:extLst>
            </p:cNvPr>
            <p:cNvSpPr/>
            <p:nvPr/>
          </p:nvSpPr>
          <p:spPr>
            <a:xfrm>
              <a:off x="523875" y="2082898"/>
              <a:ext cx="1200150" cy="423565"/>
            </a:xfrm>
            <a:prstGeom prst="roundRect">
              <a:avLst/>
            </a:prstGeom>
            <a:solidFill>
              <a:srgbClr val="98C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b="1" spc="130" dirty="0">
                  <a:latin typeface="Lato" panose="020F0502020204030203" pitchFamily="34" charset="0"/>
                  <a:cs typeface="Lato" panose="020F0502020204030203" pitchFamily="34" charset="0"/>
                </a:rPr>
                <a:t>Ver Perfil</a:t>
              </a:r>
            </a:p>
          </p:txBody>
        </p:sp>
      </p:grp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1FC549A-FE1A-457E-879D-A8B1691A40BE}"/>
              </a:ext>
            </a:extLst>
          </p:cNvPr>
          <p:cNvSpPr/>
          <p:nvPr/>
        </p:nvSpPr>
        <p:spPr>
          <a:xfrm>
            <a:off x="2490060" y="1911451"/>
            <a:ext cx="9426630" cy="4050000"/>
          </a:xfrm>
          <a:prstGeom prst="roundRect">
            <a:avLst>
              <a:gd name="adj" fmla="val 1862"/>
            </a:avLst>
          </a:prstGeom>
          <a:solidFill>
            <a:schemeClr val="bg1">
              <a:alpha val="35000"/>
            </a:scheme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635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180000" rIns="180000" bIns="180000" numCol="1" rtlCol="0" anchor="t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Dashboard com estatística do dia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Médico pode ter várias consultas a decorrer em simultâneo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Sistema de mensagens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Ecrã de chamadas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Formulário online de registo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O recepcionista tem a possibilidade de adicionar um novo utilizador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Criação de um Recepcionista Admin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Permite criar os primeiros Recepcionistas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7E7E7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dirty="0">
              <a:solidFill>
                <a:srgbClr val="2C363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836BC344-4A87-45D8-A371-552BCF04A196}"/>
              </a:ext>
            </a:extLst>
          </p:cNvPr>
          <p:cNvSpPr txBox="1">
            <a:spLocks/>
          </p:cNvSpPr>
          <p:nvPr/>
        </p:nvSpPr>
        <p:spPr>
          <a:xfrm>
            <a:off x="4305300" y="481117"/>
            <a:ext cx="7623175" cy="107701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j-ea"/>
                <a:cs typeface="Lato" panose="020F0502020204030203" pitchFamily="34" charset="0"/>
              </a:defRPr>
            </a:lvl1pPr>
          </a:lstStyle>
          <a:p>
            <a:r>
              <a:rPr lang="pt-PT" b="1" spc="50" dirty="0">
                <a:ln w="9525" cmpd="sng">
                  <a:solidFill>
                    <a:schemeClr val="accent5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Principais Alterações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5B91B70B-8F4A-4F2A-B542-1E7A357DB14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546410" y="406641"/>
            <a:ext cx="1730136" cy="1225970"/>
          </a:xfrm>
          <a:prstGeom prst="rect">
            <a:avLst/>
          </a:prstGeom>
        </p:spPr>
      </p:pic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D8663A2B-C45C-43AB-9D39-6091D33C99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1826" y="6446838"/>
            <a:ext cx="2584850" cy="365125"/>
          </a:xfrm>
        </p:spPr>
        <p:txBody>
          <a:bodyPr/>
          <a:lstStyle/>
          <a:p>
            <a:fld id="{45024920-835C-4A94-B383-2B41B7582434}" type="datetime1">
              <a:rPr lang="pt-PT" smtClean="0"/>
              <a:t>21/03/2021</a:t>
            </a:fld>
            <a:endParaRPr lang="en-US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465A597C-4F09-43DE-AFF6-759A55FB6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46838"/>
            <a:ext cx="323850" cy="365125"/>
          </a:xfrm>
        </p:spPr>
        <p:txBody>
          <a:bodyPr/>
          <a:lstStyle/>
          <a:p>
            <a:pPr algn="r"/>
            <a:fld id="{3A98EE3D-8CD1-4C3F-BD1C-C98C9596463C}" type="slidenum">
              <a:rPr lang="en-US" smtClean="0"/>
              <a:pPr algn="r"/>
              <a:t>5</a:t>
            </a:fld>
            <a:endParaRPr lang="en-US" dirty="0"/>
          </a:p>
        </p:txBody>
      </p:sp>
      <p:sp>
        <p:nvSpPr>
          <p:cNvPr id="78" name="Trapezoid 77">
            <a:extLst>
              <a:ext uri="{FF2B5EF4-FFF2-40B4-BE49-F238E27FC236}">
                <a16:creationId xmlns:a16="http://schemas.microsoft.com/office/drawing/2014/main" id="{DE2CFAD9-68FB-44B5-AFCD-72D894D88B9B}"/>
              </a:ext>
            </a:extLst>
          </p:cNvPr>
          <p:cNvSpPr/>
          <p:nvPr/>
        </p:nvSpPr>
        <p:spPr>
          <a:xfrm rot="5400000">
            <a:off x="-162000" y="4472036"/>
            <a:ext cx="360000" cy="36000"/>
          </a:xfrm>
          <a:prstGeom prst="trapezoi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369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7000" b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>
            <a:extLst>
              <a:ext uri="{FF2B5EF4-FFF2-40B4-BE49-F238E27FC236}">
                <a16:creationId xmlns:a16="http://schemas.microsoft.com/office/drawing/2014/main" id="{7381E947-31E9-4066-B6AC-587F8AE75E66}"/>
              </a:ext>
            </a:extLst>
          </p:cNvPr>
          <p:cNvGrpSpPr/>
          <p:nvPr/>
        </p:nvGrpSpPr>
        <p:grpSpPr>
          <a:xfrm>
            <a:off x="0" y="0"/>
            <a:ext cx="2352676" cy="6858000"/>
            <a:chOff x="-52388" y="0"/>
            <a:chExt cx="2352676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DFCF5830-6D42-4221-BBBE-5E523D800811}"/>
                </a:ext>
              </a:extLst>
            </p:cNvPr>
            <p:cNvSpPr/>
            <p:nvPr/>
          </p:nvSpPr>
          <p:spPr>
            <a:xfrm>
              <a:off x="-52388" y="0"/>
              <a:ext cx="235267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2" name="Graphic 91">
              <a:hlinkClick r:id="rId3"/>
              <a:extLst>
                <a:ext uri="{FF2B5EF4-FFF2-40B4-BE49-F238E27FC236}">
                  <a16:creationId xmlns:a16="http://schemas.microsoft.com/office/drawing/2014/main" id="{7BA2D289-1E58-4C0F-AACB-59F0170FC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3734" y="198651"/>
              <a:ext cx="1860432" cy="511776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C863A4D3-EB5F-4838-93D3-51F9A7EC0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3916" y="1152525"/>
              <a:ext cx="733425" cy="742950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362D8A4-6418-45D5-9AF6-28DB94C3150C}"/>
                </a:ext>
              </a:extLst>
            </p:cNvPr>
            <p:cNvSpPr txBox="1"/>
            <p:nvPr/>
          </p:nvSpPr>
          <p:spPr>
            <a:xfrm>
              <a:off x="857341" y="1127432"/>
              <a:ext cx="1371418" cy="7540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Bem-vindos</a:t>
              </a:r>
              <a:r>
                <a:rPr lang="pt-BR" dirty="0">
                  <a:latin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pt-BR" sz="1400" b="1" dirty="0">
                  <a:solidFill>
                    <a:srgbClr val="2C363E"/>
                  </a:solidFill>
                  <a:latin typeface="Lato Bold" panose="020F0502020204030203" pitchFamily="34" charset="0"/>
                  <a:cs typeface="Lato Bold" panose="020F0502020204030203" pitchFamily="34" charset="0"/>
                </a:rPr>
                <a:t>Turmas Java</a:t>
              </a:r>
            </a:p>
            <a:p>
              <a:r>
                <a:rPr lang="pt-BR" sz="11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Alunos</a:t>
              </a:r>
              <a:endParaRPr lang="pt-BR" sz="12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95" name="Picture 94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7EA6D216-28D7-4FB4-BA9E-CE0BEC967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3916" y="5961451"/>
              <a:ext cx="1038134" cy="349576"/>
            </a:xfrm>
            <a:prstGeom prst="rect">
              <a:avLst/>
            </a:prstGeom>
          </p:spPr>
        </p:pic>
        <p:pic>
          <p:nvPicPr>
            <p:cNvPr id="96" name="Graphic 95">
              <a:hlinkClick r:id="rId8" action="ppaction://hlinksldjump"/>
              <a:extLst>
                <a:ext uri="{FF2B5EF4-FFF2-40B4-BE49-F238E27FC236}">
                  <a16:creationId xmlns:a16="http://schemas.microsoft.com/office/drawing/2014/main" id="{DC2F5720-D48B-4F29-92B3-F0861FAF5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61023" y="6444943"/>
              <a:ext cx="304800" cy="304800"/>
            </a:xfrm>
            <a:prstGeom prst="rect">
              <a:avLst/>
            </a:prstGeom>
          </p:spPr>
        </p:pic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4459CDF-CF3C-4B61-97FE-FF8C8B1ECADC}"/>
                </a:ext>
              </a:extLst>
            </p:cNvPr>
            <p:cNvCxnSpPr/>
            <p:nvPr/>
          </p:nvCxnSpPr>
          <p:spPr>
            <a:xfrm>
              <a:off x="-52388" y="6311027"/>
              <a:ext cx="2352676" cy="0"/>
            </a:xfrm>
            <a:prstGeom prst="line">
              <a:avLst/>
            </a:prstGeom>
            <a:ln w="22225">
              <a:solidFill>
                <a:srgbClr val="DCDC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hlinkClick r:id="rId8" action="ppaction://hlinksldjump"/>
              <a:extLst>
                <a:ext uri="{FF2B5EF4-FFF2-40B4-BE49-F238E27FC236}">
                  <a16:creationId xmlns:a16="http://schemas.microsoft.com/office/drawing/2014/main" id="{77EB147D-B961-461E-A3F3-A554AEAA2A57}"/>
                </a:ext>
              </a:extLst>
            </p:cNvPr>
            <p:cNvSpPr txBox="1"/>
            <p:nvPr/>
          </p:nvSpPr>
          <p:spPr>
            <a:xfrm>
              <a:off x="666750" y="6458843"/>
              <a:ext cx="1562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Terminar Sessão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E51E3082-2E75-454C-BA8D-AE75211F5041}"/>
                </a:ext>
              </a:extLst>
            </p:cNvPr>
            <p:cNvGrpSpPr/>
            <p:nvPr/>
          </p:nvGrpSpPr>
          <p:grpSpPr>
            <a:xfrm>
              <a:off x="249090" y="3048001"/>
              <a:ext cx="1979668" cy="2468101"/>
              <a:chOff x="249090" y="2143126"/>
              <a:chExt cx="1979668" cy="2468101"/>
            </a:xfrm>
          </p:grpSpPr>
          <p:pic>
            <p:nvPicPr>
              <p:cNvPr id="101" name="Graphic 100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6D869F7A-2817-4152-887D-D10B935E0D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60423" y="2143126"/>
                <a:ext cx="306000" cy="296727"/>
              </a:xfrm>
              <a:prstGeom prst="rect">
                <a:avLst/>
              </a:prstGeom>
            </p:spPr>
          </p:pic>
          <p:pic>
            <p:nvPicPr>
              <p:cNvPr id="102" name="Graphic 101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B9D62B67-51E7-4F1D-BB0E-2B80F6752E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60423" y="2568368"/>
                <a:ext cx="306000" cy="306000"/>
              </a:xfrm>
              <a:prstGeom prst="rect">
                <a:avLst/>
              </a:prstGeom>
            </p:spPr>
          </p:pic>
          <p:pic>
            <p:nvPicPr>
              <p:cNvPr id="103" name="Graphic 102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B29FC041-CFFE-4231-A3DE-B410D1062D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275311" y="3002883"/>
                <a:ext cx="276225" cy="304800"/>
              </a:xfrm>
              <a:prstGeom prst="rect">
                <a:avLst/>
              </a:prstGeom>
            </p:spPr>
          </p:pic>
          <p:pic>
            <p:nvPicPr>
              <p:cNvPr id="104" name="Graphic 103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17834FE2-0416-4C34-8E92-B4A2113CEE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60423" y="3436198"/>
                <a:ext cx="306000" cy="306000"/>
              </a:xfrm>
              <a:prstGeom prst="rect">
                <a:avLst/>
              </a:prstGeom>
            </p:spPr>
          </p:pic>
          <p:pic>
            <p:nvPicPr>
              <p:cNvPr id="105" name="Graphic 104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9856D5F9-D90C-405D-ABDB-01D4EB287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249090" y="3870713"/>
                <a:ext cx="328667" cy="306000"/>
              </a:xfrm>
              <a:prstGeom prst="rect">
                <a:avLst/>
              </a:prstGeom>
            </p:spPr>
          </p:pic>
          <p:pic>
            <p:nvPicPr>
              <p:cNvPr id="106" name="Graphic 105">
                <a:hlinkClick r:id="rId26" action="ppaction://hlinksldjump"/>
                <a:extLst>
                  <a:ext uri="{FF2B5EF4-FFF2-40B4-BE49-F238E27FC236}">
                    <a16:creationId xmlns:a16="http://schemas.microsoft.com/office/drawing/2014/main" id="{B867C533-8A36-4A64-A221-8706CA9ABD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260423" y="4305227"/>
                <a:ext cx="306000" cy="306000"/>
              </a:xfrm>
              <a:prstGeom prst="rect">
                <a:avLst/>
              </a:prstGeom>
            </p:spPr>
          </p:pic>
          <p:sp>
            <p:nvSpPr>
              <p:cNvPr id="107" name="TextBox 106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2C699C04-D3E7-4E28-8534-E97843863935}"/>
                  </a:ext>
                </a:extLst>
              </p:cNvPr>
              <p:cNvSpPr txBox="1"/>
              <p:nvPr/>
            </p:nvSpPr>
            <p:spPr>
              <a:xfrm>
                <a:off x="666749" y="2152989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Início</a:t>
                </a:r>
              </a:p>
            </p:txBody>
          </p:sp>
          <p:sp>
            <p:nvSpPr>
              <p:cNvPr id="108" name="TextBox 107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08ED7407-7DD8-4834-939A-401065B854D5}"/>
                  </a:ext>
                </a:extLst>
              </p:cNvPr>
              <p:cNvSpPr txBox="1"/>
              <p:nvPr/>
            </p:nvSpPr>
            <p:spPr>
              <a:xfrm>
                <a:off x="666749" y="2582868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Descrição</a:t>
                </a:r>
              </a:p>
            </p:txBody>
          </p:sp>
          <p:sp>
            <p:nvSpPr>
              <p:cNvPr id="109" name="TextBox 108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04195165-6DE5-4041-A82E-5A26C832B163}"/>
                  </a:ext>
                </a:extLst>
              </p:cNvPr>
              <p:cNvSpPr txBox="1"/>
              <p:nvPr/>
            </p:nvSpPr>
            <p:spPr>
              <a:xfrm>
                <a:off x="662033" y="3016783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Funcionalidades</a:t>
                </a:r>
              </a:p>
            </p:txBody>
          </p:sp>
          <p:sp>
            <p:nvSpPr>
              <p:cNvPr id="110" name="TextBox 109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BCF0430F-B5FE-4E7F-8967-6AE046CF9CD4}"/>
                  </a:ext>
                </a:extLst>
              </p:cNvPr>
              <p:cNvSpPr txBox="1"/>
              <p:nvPr/>
            </p:nvSpPr>
            <p:spPr>
              <a:xfrm>
                <a:off x="642983" y="3446662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Alterações</a:t>
                </a:r>
              </a:p>
            </p:txBody>
          </p:sp>
          <p:sp>
            <p:nvSpPr>
              <p:cNvPr id="111" name="TextBox 110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EC5ADE1B-D2EA-40EB-A836-F28BEA27F529}"/>
                  </a:ext>
                </a:extLst>
              </p:cNvPr>
              <p:cNvSpPr txBox="1"/>
              <p:nvPr/>
            </p:nvSpPr>
            <p:spPr>
              <a:xfrm>
                <a:off x="642982" y="3885213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Melhorias</a:t>
                </a:r>
              </a:p>
            </p:txBody>
          </p:sp>
          <p:sp>
            <p:nvSpPr>
              <p:cNvPr id="112" name="TextBox 111">
                <a:hlinkClick r:id="rId26" action="ppaction://hlinksldjump"/>
                <a:extLst>
                  <a:ext uri="{FF2B5EF4-FFF2-40B4-BE49-F238E27FC236}">
                    <a16:creationId xmlns:a16="http://schemas.microsoft.com/office/drawing/2014/main" id="{0C2CC32E-5680-4CA2-A591-101C469932B2}"/>
                  </a:ext>
                </a:extLst>
              </p:cNvPr>
              <p:cNvSpPr txBox="1"/>
              <p:nvPr/>
            </p:nvSpPr>
            <p:spPr>
              <a:xfrm>
                <a:off x="652351" y="4314979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Conclusão</a:t>
                </a:r>
              </a:p>
            </p:txBody>
          </p:sp>
        </p:grpSp>
        <p:sp>
          <p:nvSpPr>
            <p:cNvPr id="100" name="Rectangle: Rounded Corners 99">
              <a:hlinkClick r:id="rId29" action="ppaction://hlinksldjump"/>
              <a:extLst>
                <a:ext uri="{FF2B5EF4-FFF2-40B4-BE49-F238E27FC236}">
                  <a16:creationId xmlns:a16="http://schemas.microsoft.com/office/drawing/2014/main" id="{885835BE-0096-4F5A-9432-088564981DED}"/>
                </a:ext>
              </a:extLst>
            </p:cNvPr>
            <p:cNvSpPr/>
            <p:nvPr/>
          </p:nvSpPr>
          <p:spPr>
            <a:xfrm>
              <a:off x="523875" y="2082898"/>
              <a:ext cx="1200150" cy="423565"/>
            </a:xfrm>
            <a:prstGeom prst="roundRect">
              <a:avLst/>
            </a:prstGeom>
            <a:solidFill>
              <a:srgbClr val="98C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b="1" spc="130" dirty="0">
                  <a:latin typeface="Lato" panose="020F0502020204030203" pitchFamily="34" charset="0"/>
                  <a:cs typeface="Lato" panose="020F0502020204030203" pitchFamily="34" charset="0"/>
                </a:rPr>
                <a:t>Ver Perfil</a:t>
              </a:r>
            </a:p>
          </p:txBody>
        </p:sp>
      </p:grp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1FC549A-FE1A-457E-879D-A8B1691A40BE}"/>
              </a:ext>
            </a:extLst>
          </p:cNvPr>
          <p:cNvSpPr/>
          <p:nvPr/>
        </p:nvSpPr>
        <p:spPr>
          <a:xfrm>
            <a:off x="2490060" y="1911451"/>
            <a:ext cx="9426630" cy="4050000"/>
          </a:xfrm>
          <a:prstGeom prst="roundRect">
            <a:avLst>
              <a:gd name="adj" fmla="val 1862"/>
            </a:avLst>
          </a:prstGeom>
          <a:solidFill>
            <a:schemeClr val="bg1">
              <a:alpha val="35000"/>
            </a:scheme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635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180000" rIns="180000" bIns="180000" numCol="1" rtlCol="0" anchor="t">
            <a:normAutofit lnSpcReduction="100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Comunicação de JavaScript com o Servidor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Diminuição do tempo de resposta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Render dos elementos em tempo real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Segurança da Recuperação de Palavra-Passe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Mensagem de confirmação e-mail ou telemóvel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Notificação aquando da chamada do utente para consulta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Aviso de consulta 24h antes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Pagamento online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Base de dados remota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Layout responsivo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dirty="0">
              <a:solidFill>
                <a:srgbClr val="7E7E7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dirty="0">
              <a:solidFill>
                <a:srgbClr val="2C363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836BC344-4A87-45D8-A371-552BCF04A196}"/>
              </a:ext>
            </a:extLst>
          </p:cNvPr>
          <p:cNvSpPr txBox="1">
            <a:spLocks/>
          </p:cNvSpPr>
          <p:nvPr/>
        </p:nvSpPr>
        <p:spPr>
          <a:xfrm>
            <a:off x="4305300" y="481117"/>
            <a:ext cx="7623175" cy="107701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j-ea"/>
                <a:cs typeface="Lato" panose="020F0502020204030203" pitchFamily="34" charset="0"/>
              </a:defRPr>
            </a:lvl1pPr>
          </a:lstStyle>
          <a:p>
            <a:r>
              <a:rPr lang="pt-PT" b="1" spc="50" dirty="0">
                <a:ln w="9525" cmpd="sng">
                  <a:solidFill>
                    <a:schemeClr val="accent5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Melhorias Propostas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5B91B70B-8F4A-4F2A-B542-1E7A357DB14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546410" y="406641"/>
            <a:ext cx="1730136" cy="1225970"/>
          </a:xfrm>
          <a:prstGeom prst="rect">
            <a:avLst/>
          </a:prstGeom>
        </p:spPr>
      </p:pic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D8663A2B-C45C-43AB-9D39-6091D33C99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1826" y="6446838"/>
            <a:ext cx="2584850" cy="365125"/>
          </a:xfrm>
        </p:spPr>
        <p:txBody>
          <a:bodyPr/>
          <a:lstStyle/>
          <a:p>
            <a:fld id="{45024920-835C-4A94-B383-2B41B7582434}" type="datetime1">
              <a:rPr lang="pt-PT" smtClean="0"/>
              <a:t>21/03/2021</a:t>
            </a:fld>
            <a:endParaRPr lang="en-US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465A597C-4F09-43DE-AFF6-759A55FB6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46838"/>
            <a:ext cx="323850" cy="365125"/>
          </a:xfrm>
        </p:spPr>
        <p:txBody>
          <a:bodyPr/>
          <a:lstStyle/>
          <a:p>
            <a:pPr algn="r"/>
            <a:fld id="{3A98EE3D-8CD1-4C3F-BD1C-C98C9596463C}" type="slidenum">
              <a:rPr lang="en-US" smtClean="0"/>
              <a:pPr algn="r"/>
              <a:t>6</a:t>
            </a:fld>
            <a:endParaRPr lang="en-US" dirty="0"/>
          </a:p>
        </p:txBody>
      </p:sp>
      <p:sp>
        <p:nvSpPr>
          <p:cNvPr id="77" name="Trapezoid 76">
            <a:extLst>
              <a:ext uri="{FF2B5EF4-FFF2-40B4-BE49-F238E27FC236}">
                <a16:creationId xmlns:a16="http://schemas.microsoft.com/office/drawing/2014/main" id="{D719EAA4-D343-45E6-B004-89AB826913F2}"/>
              </a:ext>
            </a:extLst>
          </p:cNvPr>
          <p:cNvSpPr/>
          <p:nvPr/>
        </p:nvSpPr>
        <p:spPr>
          <a:xfrm rot="5400000">
            <a:off x="-162000" y="4910587"/>
            <a:ext cx="360000" cy="36000"/>
          </a:xfrm>
          <a:prstGeom prst="trapezoi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0590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7000" b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C897B987-D5B0-49A8-A581-AD0B160EA556}"/>
              </a:ext>
            </a:extLst>
          </p:cNvPr>
          <p:cNvGrpSpPr/>
          <p:nvPr/>
        </p:nvGrpSpPr>
        <p:grpSpPr>
          <a:xfrm>
            <a:off x="0" y="0"/>
            <a:ext cx="2352676" cy="6858000"/>
            <a:chOff x="-52388" y="0"/>
            <a:chExt cx="2352676" cy="685800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022DCC7-48A1-4F9A-8A26-928CBC7D38D2}"/>
                </a:ext>
              </a:extLst>
            </p:cNvPr>
            <p:cNvSpPr/>
            <p:nvPr/>
          </p:nvSpPr>
          <p:spPr>
            <a:xfrm>
              <a:off x="-52388" y="0"/>
              <a:ext cx="235267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8" name="Graphic 67">
              <a:hlinkClick r:id="rId3"/>
              <a:extLst>
                <a:ext uri="{FF2B5EF4-FFF2-40B4-BE49-F238E27FC236}">
                  <a16:creationId xmlns:a16="http://schemas.microsoft.com/office/drawing/2014/main" id="{DCEF2215-484E-4F1E-8986-FF8AFF233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3734" y="198651"/>
              <a:ext cx="1860432" cy="511776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8338D227-B921-4175-B54D-839ED8DD2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3916" y="1152525"/>
              <a:ext cx="733425" cy="742950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B414F40-148E-4D51-B713-3E92BB21617E}"/>
                </a:ext>
              </a:extLst>
            </p:cNvPr>
            <p:cNvSpPr txBox="1"/>
            <p:nvPr/>
          </p:nvSpPr>
          <p:spPr>
            <a:xfrm>
              <a:off x="857341" y="1127432"/>
              <a:ext cx="1371418" cy="7540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Bem-vindos</a:t>
              </a:r>
              <a:r>
                <a:rPr lang="pt-BR" dirty="0">
                  <a:latin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pt-BR" sz="1400" b="1" dirty="0">
                  <a:solidFill>
                    <a:srgbClr val="2C363E"/>
                  </a:solidFill>
                  <a:latin typeface="Lato Bold" panose="020F0502020204030203" pitchFamily="34" charset="0"/>
                  <a:cs typeface="Lato Bold" panose="020F0502020204030203" pitchFamily="34" charset="0"/>
                </a:rPr>
                <a:t>Turmas Java</a:t>
              </a:r>
            </a:p>
            <a:p>
              <a:r>
                <a:rPr lang="pt-BR" sz="11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Alunos</a:t>
              </a:r>
              <a:endParaRPr lang="pt-BR" sz="12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71" name="Picture 70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682524D-425C-495F-A99E-FC03C2BEC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3916" y="5961451"/>
              <a:ext cx="1038134" cy="349576"/>
            </a:xfrm>
            <a:prstGeom prst="rect">
              <a:avLst/>
            </a:prstGeom>
          </p:spPr>
        </p:pic>
        <p:pic>
          <p:nvPicPr>
            <p:cNvPr id="72" name="Graphic 71">
              <a:hlinkClick r:id="rId8" action="ppaction://hlinksldjump"/>
              <a:extLst>
                <a:ext uri="{FF2B5EF4-FFF2-40B4-BE49-F238E27FC236}">
                  <a16:creationId xmlns:a16="http://schemas.microsoft.com/office/drawing/2014/main" id="{9BFC76F7-5A9C-4963-9E51-F13D0E2FC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61023" y="6444943"/>
              <a:ext cx="304800" cy="304800"/>
            </a:xfrm>
            <a:prstGeom prst="rect">
              <a:avLst/>
            </a:prstGeom>
          </p:spPr>
        </p:pic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8E5EA11-FD28-4DC0-B173-6BEE3299463D}"/>
                </a:ext>
              </a:extLst>
            </p:cNvPr>
            <p:cNvCxnSpPr/>
            <p:nvPr/>
          </p:nvCxnSpPr>
          <p:spPr>
            <a:xfrm>
              <a:off x="-52388" y="6311027"/>
              <a:ext cx="2352676" cy="0"/>
            </a:xfrm>
            <a:prstGeom prst="line">
              <a:avLst/>
            </a:prstGeom>
            <a:ln w="22225">
              <a:solidFill>
                <a:srgbClr val="DCDC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hlinkClick r:id="rId8" action="ppaction://hlinksldjump"/>
              <a:extLst>
                <a:ext uri="{FF2B5EF4-FFF2-40B4-BE49-F238E27FC236}">
                  <a16:creationId xmlns:a16="http://schemas.microsoft.com/office/drawing/2014/main" id="{43D5120D-7BB8-40A1-A0EA-3AE06F09C691}"/>
                </a:ext>
              </a:extLst>
            </p:cNvPr>
            <p:cNvSpPr txBox="1"/>
            <p:nvPr/>
          </p:nvSpPr>
          <p:spPr>
            <a:xfrm>
              <a:off x="666750" y="6458843"/>
              <a:ext cx="1562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Terminar Sessão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B23F2429-35BF-476F-9BC8-5CE98144A590}"/>
                </a:ext>
              </a:extLst>
            </p:cNvPr>
            <p:cNvGrpSpPr/>
            <p:nvPr/>
          </p:nvGrpSpPr>
          <p:grpSpPr>
            <a:xfrm>
              <a:off x="249090" y="3048001"/>
              <a:ext cx="1979668" cy="2468101"/>
              <a:chOff x="249090" y="2143126"/>
              <a:chExt cx="1979668" cy="2468101"/>
            </a:xfrm>
          </p:grpSpPr>
          <p:pic>
            <p:nvPicPr>
              <p:cNvPr id="77" name="Graphic 76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050B7154-80C6-4EE6-889E-8C254D7982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60423" y="2143126"/>
                <a:ext cx="306000" cy="296727"/>
              </a:xfrm>
              <a:prstGeom prst="rect">
                <a:avLst/>
              </a:prstGeom>
            </p:spPr>
          </p:pic>
          <p:pic>
            <p:nvPicPr>
              <p:cNvPr id="78" name="Graphic 77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6BA1A0C7-9BB8-46DE-A19F-91C27DE404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60423" y="2568368"/>
                <a:ext cx="306000" cy="306000"/>
              </a:xfrm>
              <a:prstGeom prst="rect">
                <a:avLst/>
              </a:prstGeom>
            </p:spPr>
          </p:pic>
          <p:pic>
            <p:nvPicPr>
              <p:cNvPr id="79" name="Graphic 78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0E9A3961-4D29-4180-BAA6-66087610D4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275311" y="3002883"/>
                <a:ext cx="276225" cy="304800"/>
              </a:xfrm>
              <a:prstGeom prst="rect">
                <a:avLst/>
              </a:prstGeom>
            </p:spPr>
          </p:pic>
          <p:pic>
            <p:nvPicPr>
              <p:cNvPr id="80" name="Graphic 79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18C9A180-CCD6-4185-98F3-65053DBD2A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60423" y="3436198"/>
                <a:ext cx="306000" cy="306000"/>
              </a:xfrm>
              <a:prstGeom prst="rect">
                <a:avLst/>
              </a:prstGeom>
            </p:spPr>
          </p:pic>
          <p:pic>
            <p:nvPicPr>
              <p:cNvPr id="81" name="Graphic 80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ADA2A6A3-EDE1-4435-9CEA-4B5942E608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249090" y="3870713"/>
                <a:ext cx="328667" cy="306000"/>
              </a:xfrm>
              <a:prstGeom prst="rect">
                <a:avLst/>
              </a:prstGeom>
            </p:spPr>
          </p:pic>
          <p:pic>
            <p:nvPicPr>
              <p:cNvPr id="82" name="Graphic 81">
                <a:hlinkClick r:id="rId26" action="ppaction://hlinksldjump"/>
                <a:extLst>
                  <a:ext uri="{FF2B5EF4-FFF2-40B4-BE49-F238E27FC236}">
                    <a16:creationId xmlns:a16="http://schemas.microsoft.com/office/drawing/2014/main" id="{06C75F6F-4DF7-4143-B202-E0D9E60E20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260423" y="4305227"/>
                <a:ext cx="306000" cy="306000"/>
              </a:xfrm>
              <a:prstGeom prst="rect">
                <a:avLst/>
              </a:prstGeom>
            </p:spPr>
          </p:pic>
          <p:sp>
            <p:nvSpPr>
              <p:cNvPr id="83" name="TextBox 82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C815B0FD-0BE7-4C27-90CA-201BBF6F2983}"/>
                  </a:ext>
                </a:extLst>
              </p:cNvPr>
              <p:cNvSpPr txBox="1"/>
              <p:nvPr/>
            </p:nvSpPr>
            <p:spPr>
              <a:xfrm>
                <a:off x="666749" y="2152989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Início</a:t>
                </a:r>
              </a:p>
            </p:txBody>
          </p:sp>
          <p:sp>
            <p:nvSpPr>
              <p:cNvPr id="84" name="TextBox 83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4D601821-AB69-4130-A326-D08F23A93C90}"/>
                  </a:ext>
                </a:extLst>
              </p:cNvPr>
              <p:cNvSpPr txBox="1"/>
              <p:nvPr/>
            </p:nvSpPr>
            <p:spPr>
              <a:xfrm>
                <a:off x="666749" y="2582868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Descrição</a:t>
                </a:r>
              </a:p>
            </p:txBody>
          </p:sp>
          <p:sp>
            <p:nvSpPr>
              <p:cNvPr id="85" name="TextBox 84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DBC54014-43AC-4799-91A4-158F85A67027}"/>
                  </a:ext>
                </a:extLst>
              </p:cNvPr>
              <p:cNvSpPr txBox="1"/>
              <p:nvPr/>
            </p:nvSpPr>
            <p:spPr>
              <a:xfrm>
                <a:off x="662033" y="3016783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Funcionalidades</a:t>
                </a:r>
              </a:p>
            </p:txBody>
          </p:sp>
          <p:sp>
            <p:nvSpPr>
              <p:cNvPr id="86" name="TextBox 85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034F34D9-C5AA-44CB-A8F7-C08D60ECAD58}"/>
                  </a:ext>
                </a:extLst>
              </p:cNvPr>
              <p:cNvSpPr txBox="1"/>
              <p:nvPr/>
            </p:nvSpPr>
            <p:spPr>
              <a:xfrm>
                <a:off x="642983" y="3446662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Alterações</a:t>
                </a:r>
              </a:p>
            </p:txBody>
          </p:sp>
          <p:sp>
            <p:nvSpPr>
              <p:cNvPr id="87" name="TextBox 86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7AD60D2A-FC31-4B0D-80D9-4798EE86E915}"/>
                  </a:ext>
                </a:extLst>
              </p:cNvPr>
              <p:cNvSpPr txBox="1"/>
              <p:nvPr/>
            </p:nvSpPr>
            <p:spPr>
              <a:xfrm>
                <a:off x="642982" y="3885213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Melhorias</a:t>
                </a:r>
              </a:p>
            </p:txBody>
          </p:sp>
          <p:sp>
            <p:nvSpPr>
              <p:cNvPr id="88" name="TextBox 87">
                <a:hlinkClick r:id="rId26" action="ppaction://hlinksldjump"/>
                <a:extLst>
                  <a:ext uri="{FF2B5EF4-FFF2-40B4-BE49-F238E27FC236}">
                    <a16:creationId xmlns:a16="http://schemas.microsoft.com/office/drawing/2014/main" id="{43BD8F60-0E44-46DC-9766-26993F3D549D}"/>
                  </a:ext>
                </a:extLst>
              </p:cNvPr>
              <p:cNvSpPr txBox="1"/>
              <p:nvPr/>
            </p:nvSpPr>
            <p:spPr>
              <a:xfrm>
                <a:off x="652351" y="4314979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Conclusão</a:t>
                </a:r>
              </a:p>
            </p:txBody>
          </p:sp>
        </p:grpSp>
        <p:sp>
          <p:nvSpPr>
            <p:cNvPr id="76" name="Rectangle: Rounded Corners 75">
              <a:hlinkClick r:id="rId29" action="ppaction://hlinksldjump"/>
              <a:extLst>
                <a:ext uri="{FF2B5EF4-FFF2-40B4-BE49-F238E27FC236}">
                  <a16:creationId xmlns:a16="http://schemas.microsoft.com/office/drawing/2014/main" id="{9A51C466-2445-4FAD-B463-40B7E3AFC8B1}"/>
                </a:ext>
              </a:extLst>
            </p:cNvPr>
            <p:cNvSpPr/>
            <p:nvPr/>
          </p:nvSpPr>
          <p:spPr>
            <a:xfrm>
              <a:off x="523875" y="2082898"/>
              <a:ext cx="1200150" cy="423565"/>
            </a:xfrm>
            <a:prstGeom prst="roundRect">
              <a:avLst/>
            </a:prstGeom>
            <a:solidFill>
              <a:srgbClr val="98C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b="1" spc="130" dirty="0">
                  <a:latin typeface="Lato" panose="020F0502020204030203" pitchFamily="34" charset="0"/>
                  <a:cs typeface="Lato" panose="020F0502020204030203" pitchFamily="34" charset="0"/>
                </a:rPr>
                <a:t>Ver Perfil</a:t>
              </a:r>
            </a:p>
          </p:txBody>
        </p:sp>
      </p:grp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1FC549A-FE1A-457E-879D-A8B1691A40BE}"/>
              </a:ext>
            </a:extLst>
          </p:cNvPr>
          <p:cNvSpPr/>
          <p:nvPr/>
        </p:nvSpPr>
        <p:spPr>
          <a:xfrm>
            <a:off x="2490060" y="1911451"/>
            <a:ext cx="9426630" cy="4050000"/>
          </a:xfrm>
          <a:prstGeom prst="roundRect">
            <a:avLst>
              <a:gd name="adj" fmla="val 1862"/>
            </a:avLst>
          </a:prstGeom>
          <a:solidFill>
            <a:schemeClr val="bg1">
              <a:alpha val="35000"/>
            </a:scheme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635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180000" rIns="180000" bIns="180000" numCol="1" rtlCol="0" anchor="t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Aplicação funcional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Segurança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Palavra-passe encriptada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Acessos controlados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Principais funcionalidades implementadas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Design respeita o </a:t>
            </a:r>
            <a:r>
              <a:rPr lang="pt-PT" i="1" dirty="0" err="1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mockup</a:t>
            </a:r>
            <a:r>
              <a:rPr lang="pt-PT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 apresentado pelo cliente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rPr>
              <a:t>Interface comum para todos os tipos de utilizadores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dirty="0">
              <a:solidFill>
                <a:srgbClr val="7E7E7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600" dirty="0">
              <a:solidFill>
                <a:srgbClr val="2C363E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836BC344-4A87-45D8-A371-552BCF04A196}"/>
              </a:ext>
            </a:extLst>
          </p:cNvPr>
          <p:cNvSpPr txBox="1">
            <a:spLocks/>
          </p:cNvSpPr>
          <p:nvPr/>
        </p:nvSpPr>
        <p:spPr>
          <a:xfrm>
            <a:off x="4305300" y="481117"/>
            <a:ext cx="7623175" cy="107701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j-ea"/>
                <a:cs typeface="Lato" panose="020F0502020204030203" pitchFamily="34" charset="0"/>
              </a:defRPr>
            </a:lvl1pPr>
          </a:lstStyle>
          <a:p>
            <a:r>
              <a:rPr lang="pt-PT" b="1" spc="50" dirty="0">
                <a:ln w="9525" cmpd="sng">
                  <a:solidFill>
                    <a:schemeClr val="accent5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Conclusão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5B91B70B-8F4A-4F2A-B542-1E7A357DB14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546410" y="406641"/>
            <a:ext cx="1730136" cy="1225970"/>
          </a:xfrm>
          <a:prstGeom prst="rect">
            <a:avLst/>
          </a:prstGeom>
        </p:spPr>
      </p:pic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D8663A2B-C45C-43AB-9D39-6091D33C99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1826" y="6446838"/>
            <a:ext cx="2584850" cy="365125"/>
          </a:xfrm>
        </p:spPr>
        <p:txBody>
          <a:bodyPr/>
          <a:lstStyle/>
          <a:p>
            <a:fld id="{45024920-835C-4A94-B383-2B41B7582434}" type="datetime1">
              <a:rPr lang="pt-PT" smtClean="0"/>
              <a:t>21/03/2021</a:t>
            </a:fld>
            <a:endParaRPr lang="en-US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465A597C-4F09-43DE-AFF6-759A55FB6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46838"/>
            <a:ext cx="323850" cy="365125"/>
          </a:xfrm>
        </p:spPr>
        <p:txBody>
          <a:bodyPr/>
          <a:lstStyle/>
          <a:p>
            <a:pPr algn="r"/>
            <a:fld id="{3A98EE3D-8CD1-4C3F-BD1C-C98C9596463C}" type="slidenum">
              <a:rPr lang="en-US" smtClean="0"/>
              <a:pPr algn="r"/>
              <a:t>7</a:t>
            </a:fld>
            <a:endParaRPr lang="en-US" dirty="0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9D7FBD1E-2DA5-46F3-BA0B-1A952F776451}"/>
              </a:ext>
            </a:extLst>
          </p:cNvPr>
          <p:cNvSpPr/>
          <p:nvPr/>
        </p:nvSpPr>
        <p:spPr>
          <a:xfrm rot="5400000">
            <a:off x="-162000" y="5340353"/>
            <a:ext cx="360000" cy="36000"/>
          </a:xfrm>
          <a:prstGeom prst="trapezoi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5494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D2123E6F-6379-4E84-AC7D-F0B56E0CC808}"/>
              </a:ext>
            </a:extLst>
          </p:cNvPr>
          <p:cNvGrpSpPr/>
          <p:nvPr/>
        </p:nvGrpSpPr>
        <p:grpSpPr>
          <a:xfrm>
            <a:off x="0" y="0"/>
            <a:ext cx="2352676" cy="6858000"/>
            <a:chOff x="-52388" y="0"/>
            <a:chExt cx="2352676" cy="68580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6CEDBF4-1701-4ED2-8E8F-A93AA96392E2}"/>
                </a:ext>
              </a:extLst>
            </p:cNvPr>
            <p:cNvSpPr/>
            <p:nvPr/>
          </p:nvSpPr>
          <p:spPr>
            <a:xfrm>
              <a:off x="-52388" y="0"/>
              <a:ext cx="235267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7" name="Graphic 36">
              <a:hlinkClick r:id="rId2"/>
              <a:extLst>
                <a:ext uri="{FF2B5EF4-FFF2-40B4-BE49-F238E27FC236}">
                  <a16:creationId xmlns:a16="http://schemas.microsoft.com/office/drawing/2014/main" id="{707CD7B4-B27D-4B32-909A-05CB720F2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3734" y="198651"/>
              <a:ext cx="1860432" cy="511776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5BF2B40-8849-4CF2-8783-EEC0836E0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3916" y="1152525"/>
              <a:ext cx="733425" cy="74295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EE3756D-390B-401D-B768-9F3BA29148EC}"/>
                </a:ext>
              </a:extLst>
            </p:cNvPr>
            <p:cNvSpPr txBox="1"/>
            <p:nvPr/>
          </p:nvSpPr>
          <p:spPr>
            <a:xfrm>
              <a:off x="857341" y="1127432"/>
              <a:ext cx="1371418" cy="7540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Bem-vindos</a:t>
              </a:r>
              <a:r>
                <a:rPr lang="pt-BR" dirty="0">
                  <a:latin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pt-BR" sz="1400" b="1" dirty="0">
                  <a:solidFill>
                    <a:srgbClr val="2C363E"/>
                  </a:solidFill>
                  <a:latin typeface="Lato Bold" panose="020F0502020204030203" pitchFamily="34" charset="0"/>
                  <a:cs typeface="Lato Bold" panose="020F0502020204030203" pitchFamily="34" charset="0"/>
                </a:rPr>
                <a:t>Turmas Java</a:t>
              </a:r>
            </a:p>
            <a:p>
              <a:r>
                <a:rPr lang="pt-BR" sz="11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Alunos</a:t>
              </a:r>
              <a:endParaRPr lang="pt-BR" sz="1200" dirty="0">
                <a:solidFill>
                  <a:srgbClr val="7E7E7E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68" name="Picture 67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2E8AB609-86B5-40ED-9DDB-FFD54A944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3916" y="5961451"/>
              <a:ext cx="1038134" cy="349576"/>
            </a:xfrm>
            <a:prstGeom prst="rect">
              <a:avLst/>
            </a:prstGeom>
          </p:spPr>
        </p:pic>
        <p:pic>
          <p:nvPicPr>
            <p:cNvPr id="69" name="Graphic 68">
              <a:hlinkClick r:id="rId7" action="ppaction://hlinksldjump"/>
              <a:extLst>
                <a:ext uri="{FF2B5EF4-FFF2-40B4-BE49-F238E27FC236}">
                  <a16:creationId xmlns:a16="http://schemas.microsoft.com/office/drawing/2014/main" id="{A754FD96-E6B0-4EEF-A212-847B8C144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1023" y="6444943"/>
              <a:ext cx="304800" cy="304800"/>
            </a:xfrm>
            <a:prstGeom prst="rect">
              <a:avLst/>
            </a:prstGeom>
          </p:spPr>
        </p:pic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2E6D068-FBAE-4C19-AFF8-EBA4990F39F2}"/>
                </a:ext>
              </a:extLst>
            </p:cNvPr>
            <p:cNvCxnSpPr/>
            <p:nvPr/>
          </p:nvCxnSpPr>
          <p:spPr>
            <a:xfrm>
              <a:off x="-52388" y="6311027"/>
              <a:ext cx="2352676" cy="0"/>
            </a:xfrm>
            <a:prstGeom prst="line">
              <a:avLst/>
            </a:prstGeom>
            <a:ln w="22225">
              <a:solidFill>
                <a:srgbClr val="DCDC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hlinkClick r:id="rId7" action="ppaction://hlinksldjump"/>
              <a:extLst>
                <a:ext uri="{FF2B5EF4-FFF2-40B4-BE49-F238E27FC236}">
                  <a16:creationId xmlns:a16="http://schemas.microsoft.com/office/drawing/2014/main" id="{CFEA9CA8-AF8A-4C8A-B088-9BFB10B2D561}"/>
                </a:ext>
              </a:extLst>
            </p:cNvPr>
            <p:cNvSpPr txBox="1"/>
            <p:nvPr/>
          </p:nvSpPr>
          <p:spPr>
            <a:xfrm>
              <a:off x="666750" y="6458843"/>
              <a:ext cx="1562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rgbClr val="7E7E7E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Terminar Sessão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A90B3F4-5AD3-4FAC-9B16-69898E09B292}"/>
                </a:ext>
              </a:extLst>
            </p:cNvPr>
            <p:cNvGrpSpPr/>
            <p:nvPr/>
          </p:nvGrpSpPr>
          <p:grpSpPr>
            <a:xfrm>
              <a:off x="249090" y="3048001"/>
              <a:ext cx="1979668" cy="2468101"/>
              <a:chOff x="249090" y="2143126"/>
              <a:chExt cx="1979668" cy="2468101"/>
            </a:xfrm>
          </p:grpSpPr>
          <p:pic>
            <p:nvPicPr>
              <p:cNvPr id="74" name="Graphic 73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ACC52CDE-2D97-49D8-B60E-BCD5906467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60423" y="2143126"/>
                <a:ext cx="306000" cy="296727"/>
              </a:xfrm>
              <a:prstGeom prst="rect">
                <a:avLst/>
              </a:prstGeom>
            </p:spPr>
          </p:pic>
          <p:pic>
            <p:nvPicPr>
              <p:cNvPr id="75" name="Graphic 74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59FDCE3A-A73A-428A-82DD-D7D53A40CA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60423" y="2568368"/>
                <a:ext cx="306000" cy="306000"/>
              </a:xfrm>
              <a:prstGeom prst="rect">
                <a:avLst/>
              </a:prstGeom>
            </p:spPr>
          </p:pic>
          <p:pic>
            <p:nvPicPr>
              <p:cNvPr id="76" name="Graphic 75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E521D190-779F-4784-8DD2-BA8061DCFB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275311" y="3002883"/>
                <a:ext cx="276225" cy="304800"/>
              </a:xfrm>
              <a:prstGeom prst="rect">
                <a:avLst/>
              </a:prstGeom>
            </p:spPr>
          </p:pic>
          <p:pic>
            <p:nvPicPr>
              <p:cNvPr id="77" name="Graphic 76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AAB2484A-80AF-42D1-BD45-41493F8879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260423" y="3436198"/>
                <a:ext cx="306000" cy="306000"/>
              </a:xfrm>
              <a:prstGeom prst="rect">
                <a:avLst/>
              </a:prstGeom>
            </p:spPr>
          </p:pic>
          <p:pic>
            <p:nvPicPr>
              <p:cNvPr id="78" name="Graphic 77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1BCE83D6-14B3-40CE-86A0-9E637DF0B3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249090" y="3870713"/>
                <a:ext cx="328667" cy="306000"/>
              </a:xfrm>
              <a:prstGeom prst="rect">
                <a:avLst/>
              </a:prstGeom>
            </p:spPr>
          </p:pic>
          <p:pic>
            <p:nvPicPr>
              <p:cNvPr id="79" name="Graphic 78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1A2E6158-1D12-473B-8FA8-1D2D1AE076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260423" y="4305227"/>
                <a:ext cx="306000" cy="306000"/>
              </a:xfrm>
              <a:prstGeom prst="rect">
                <a:avLst/>
              </a:prstGeom>
            </p:spPr>
          </p:pic>
          <p:sp>
            <p:nvSpPr>
              <p:cNvPr id="80" name="TextBox 79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974FEA7C-3DD1-47C9-82C1-905CE074BDCE}"/>
                  </a:ext>
                </a:extLst>
              </p:cNvPr>
              <p:cNvSpPr txBox="1"/>
              <p:nvPr/>
            </p:nvSpPr>
            <p:spPr>
              <a:xfrm>
                <a:off x="666749" y="2152989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Início</a:t>
                </a:r>
              </a:p>
            </p:txBody>
          </p:sp>
          <p:sp>
            <p:nvSpPr>
              <p:cNvPr id="81" name="TextBox 80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63909336-D6A9-4C56-9219-A229836C340D}"/>
                  </a:ext>
                </a:extLst>
              </p:cNvPr>
              <p:cNvSpPr txBox="1"/>
              <p:nvPr/>
            </p:nvSpPr>
            <p:spPr>
              <a:xfrm>
                <a:off x="666749" y="2582868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Descrição</a:t>
                </a:r>
              </a:p>
            </p:txBody>
          </p:sp>
          <p:sp>
            <p:nvSpPr>
              <p:cNvPr id="82" name="TextBox 81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79B53C3F-55C5-45B3-808D-C0099100DB50}"/>
                  </a:ext>
                </a:extLst>
              </p:cNvPr>
              <p:cNvSpPr txBox="1"/>
              <p:nvPr/>
            </p:nvSpPr>
            <p:spPr>
              <a:xfrm>
                <a:off x="662033" y="3016783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Funcionalidades</a:t>
                </a:r>
              </a:p>
            </p:txBody>
          </p:sp>
          <p:sp>
            <p:nvSpPr>
              <p:cNvPr id="83" name="TextBox 82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B740F5E3-421E-4563-A6E5-36EB1AE4005D}"/>
                  </a:ext>
                </a:extLst>
              </p:cNvPr>
              <p:cNvSpPr txBox="1"/>
              <p:nvPr/>
            </p:nvSpPr>
            <p:spPr>
              <a:xfrm>
                <a:off x="642983" y="3446662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Alterações</a:t>
                </a:r>
              </a:p>
            </p:txBody>
          </p:sp>
          <p:sp>
            <p:nvSpPr>
              <p:cNvPr id="84" name="TextBox 83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B3F0E13B-640C-4652-80F1-D68AD38E8F03}"/>
                  </a:ext>
                </a:extLst>
              </p:cNvPr>
              <p:cNvSpPr txBox="1"/>
              <p:nvPr/>
            </p:nvSpPr>
            <p:spPr>
              <a:xfrm>
                <a:off x="642982" y="3885213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Melhorias</a:t>
                </a:r>
              </a:p>
            </p:txBody>
          </p:sp>
          <p:sp>
            <p:nvSpPr>
              <p:cNvPr id="85" name="TextBox 84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D43844EA-D867-43AB-8A79-61B1AF25F78D}"/>
                  </a:ext>
                </a:extLst>
              </p:cNvPr>
              <p:cNvSpPr txBox="1"/>
              <p:nvPr/>
            </p:nvSpPr>
            <p:spPr>
              <a:xfrm>
                <a:off x="652351" y="4314979"/>
                <a:ext cx="15620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rgbClr val="7E7E7E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Conclusão</a:t>
                </a:r>
              </a:p>
            </p:txBody>
          </p:sp>
        </p:grpSp>
        <p:sp>
          <p:nvSpPr>
            <p:cNvPr id="73" name="Rectangle: Rounded Corners 72">
              <a:hlinkClick r:id="rId28" action="ppaction://hlinksldjump"/>
              <a:extLst>
                <a:ext uri="{FF2B5EF4-FFF2-40B4-BE49-F238E27FC236}">
                  <a16:creationId xmlns:a16="http://schemas.microsoft.com/office/drawing/2014/main" id="{8968C071-F8B3-4EE2-9CBA-2237E9C18614}"/>
                </a:ext>
              </a:extLst>
            </p:cNvPr>
            <p:cNvSpPr/>
            <p:nvPr/>
          </p:nvSpPr>
          <p:spPr>
            <a:xfrm>
              <a:off x="523875" y="2082898"/>
              <a:ext cx="1200150" cy="423565"/>
            </a:xfrm>
            <a:prstGeom prst="roundRect">
              <a:avLst/>
            </a:prstGeom>
            <a:solidFill>
              <a:srgbClr val="98C3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b="1" spc="130" dirty="0">
                  <a:latin typeface="Lato" panose="020F0502020204030203" pitchFamily="34" charset="0"/>
                  <a:cs typeface="Lato" panose="020F0502020204030203" pitchFamily="34" charset="0"/>
                </a:rPr>
                <a:t>Ver Perfil</a:t>
              </a:r>
            </a:p>
          </p:txBody>
        </p:sp>
      </p:grpSp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D8663A2B-C45C-43AB-9D39-6091D33C99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1826" y="6446838"/>
            <a:ext cx="2584850" cy="365125"/>
          </a:xfrm>
        </p:spPr>
        <p:txBody>
          <a:bodyPr/>
          <a:lstStyle/>
          <a:p>
            <a:fld id="{45024920-835C-4A94-B383-2B41B7582434}" type="datetime1">
              <a:rPr lang="pt-PT" smtClean="0"/>
              <a:t>21/03/2021</a:t>
            </a:fld>
            <a:endParaRPr lang="en-US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465A597C-4F09-43DE-AFF6-759A55FB6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1450" y="6446838"/>
            <a:ext cx="323850" cy="365125"/>
          </a:xfrm>
        </p:spPr>
        <p:txBody>
          <a:bodyPr/>
          <a:lstStyle/>
          <a:p>
            <a:pPr algn="r"/>
            <a:fld id="{3A98EE3D-8CD1-4C3F-BD1C-C98C9596463C}" type="slidenum">
              <a:rPr lang="en-US" smtClean="0"/>
              <a:pPr algn="r"/>
              <a:t>8</a:t>
            </a:fld>
            <a:endParaRPr lang="en-US" dirty="0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D56C861C-B751-4ADC-8461-BD3FCCC71498}"/>
              </a:ext>
            </a:extLst>
          </p:cNvPr>
          <p:cNvSpPr/>
          <p:nvPr/>
        </p:nvSpPr>
        <p:spPr>
          <a:xfrm rot="5400000">
            <a:off x="-162000" y="6579342"/>
            <a:ext cx="360000" cy="36000"/>
          </a:xfrm>
          <a:prstGeom prst="trapezoi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59252A86-256E-4417-8E20-4A516FD3A171}"/>
              </a:ext>
            </a:extLst>
          </p:cNvPr>
          <p:cNvSpPr txBox="1">
            <a:spLocks/>
          </p:cNvSpPr>
          <p:nvPr/>
        </p:nvSpPr>
        <p:spPr>
          <a:xfrm>
            <a:off x="4455858" y="545860"/>
            <a:ext cx="4813072" cy="349479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j-ea"/>
                <a:cs typeface="Lato" panose="020F0502020204030203" pitchFamily="34" charset="0"/>
              </a:defRPr>
            </a:lvl1pPr>
          </a:lstStyle>
          <a:p>
            <a:pPr algn="ctr"/>
            <a:r>
              <a:rPr lang="pt-PT" sz="4400" b="1" dirty="0">
                <a:solidFill>
                  <a:srgbClr val="98C33D"/>
                </a:solidFill>
              </a:rPr>
              <a:t>Obrigado Pela Vossa Atenção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FB55E91E-19D0-4424-A350-BFE12EC489AA}"/>
              </a:ext>
            </a:extLst>
          </p:cNvPr>
          <p:cNvSpPr txBox="1">
            <a:spLocks/>
          </p:cNvSpPr>
          <p:nvPr/>
        </p:nvSpPr>
        <p:spPr>
          <a:xfrm>
            <a:off x="5157705" y="5079728"/>
            <a:ext cx="3409379" cy="694607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Lato" panose="020F0502020204030203" pitchFamily="34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dirty="0">
                <a:solidFill>
                  <a:srgbClr val="31ADE0"/>
                </a:solidFill>
              </a:rPr>
              <a:t>Especial agradecimento à turma B e aos formadores</a:t>
            </a:r>
          </a:p>
        </p:txBody>
      </p:sp>
      <p:pic>
        <p:nvPicPr>
          <p:cNvPr id="45" name="Picture 4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AECB889-9222-4B45-BD96-B12B000528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6858" y="5951416"/>
            <a:ext cx="1389818" cy="468000"/>
          </a:xfrm>
          <a:prstGeom prst="rect">
            <a:avLst/>
          </a:prstGeom>
        </p:spPr>
      </p:pic>
      <p:pic>
        <p:nvPicPr>
          <p:cNvPr id="66" name="Picture 65" descr="Colorful ink in water">
            <a:extLst>
              <a:ext uri="{FF2B5EF4-FFF2-40B4-BE49-F238E27FC236}">
                <a16:creationId xmlns:a16="http://schemas.microsoft.com/office/drawing/2014/main" id="{C5E813BD-DA52-4A46-B073-36E13723FB8B}"/>
              </a:ext>
            </a:extLst>
          </p:cNvPr>
          <p:cNvPicPr/>
          <p:nvPr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1" b="14488"/>
          <a:stretch/>
        </p:blipFill>
        <p:spPr bwMode="auto">
          <a:xfrm>
            <a:off x="3680537" y="1805693"/>
            <a:ext cx="6363714" cy="32466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FAF687FD-5471-4520-92C5-680B3DFA2DC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601" y="5951416"/>
            <a:ext cx="1399455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1784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Custom 2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7E7E7E"/>
      </a:accent4>
      <a:accent5>
        <a:srgbClr val="31ADE0"/>
      </a:accent5>
      <a:accent6>
        <a:srgbClr val="98C33E"/>
      </a:accent6>
      <a:hlink>
        <a:srgbClr val="31ADE0"/>
      </a:hlink>
      <a:folHlink>
        <a:srgbClr val="98C33E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310</TotalTime>
  <Words>378</Words>
  <Application>Microsoft Office PowerPoint</Application>
  <PresentationFormat>Ecrã Panorâmico</PresentationFormat>
  <Paragraphs>177</Paragraphs>
  <Slides>8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8</vt:i4>
      </vt:variant>
    </vt:vector>
  </HeadingPairs>
  <TitlesOfParts>
    <vt:vector size="14" baseType="lpstr">
      <vt:lpstr>Arial</vt:lpstr>
      <vt:lpstr>Calibri</vt:lpstr>
      <vt:lpstr>Lato</vt:lpstr>
      <vt:lpstr>Lato Bold</vt:lpstr>
      <vt:lpstr>Speak Pro</vt:lpstr>
      <vt:lpstr>RetrospectVTI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Pedro André</dc:creator>
  <cp:lastModifiedBy>Marco Manuel</cp:lastModifiedBy>
  <cp:revision>34</cp:revision>
  <dcterms:created xsi:type="dcterms:W3CDTF">2021-03-21T11:14:29Z</dcterms:created>
  <dcterms:modified xsi:type="dcterms:W3CDTF">2021-03-21T19:46:39Z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